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6" r:id="rId2"/>
    <p:sldId id="257" r:id="rId3"/>
    <p:sldId id="272" r:id="rId4"/>
    <p:sldId id="273" r:id="rId5"/>
    <p:sldId id="274" r:id="rId6"/>
    <p:sldId id="275" r:id="rId7"/>
    <p:sldId id="259" r:id="rId8"/>
    <p:sldId id="278" r:id="rId9"/>
    <p:sldId id="260" r:id="rId10"/>
    <p:sldId id="258" r:id="rId11"/>
    <p:sldId id="261" r:id="rId12"/>
    <p:sldId id="281" r:id="rId13"/>
    <p:sldId id="262" r:id="rId14"/>
    <p:sldId id="276" r:id="rId15"/>
    <p:sldId id="265" r:id="rId16"/>
    <p:sldId id="266" r:id="rId17"/>
    <p:sldId id="267" r:id="rId18"/>
    <p:sldId id="268" r:id="rId19"/>
    <p:sldId id="269" r:id="rId20"/>
    <p:sldId id="277" r:id="rId21"/>
    <p:sldId id="27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120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2009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Всего</c:v>
                </c:pt>
                <c:pt idx="1">
                  <c:v>Наркомания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57146</c:v>
                </c:pt>
                <c:pt idx="1">
                  <c:v>12119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2012</c:v>
                </c:pt>
              </c:strCache>
            </c:strRef>
          </c:tx>
          <c:dLbls>
            <c:showVal val="1"/>
          </c:dLbls>
          <c:cat>
            <c:strRef>
              <c:f>Лист1!$A$2:$A$3</c:f>
              <c:strCache>
                <c:ptCount val="2"/>
                <c:pt idx="0">
                  <c:v>Всего</c:v>
                </c:pt>
                <c:pt idx="1">
                  <c:v>Наркомания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49088</c:v>
                </c:pt>
                <c:pt idx="1">
                  <c:v>10385</c:v>
                </c:pt>
              </c:numCache>
            </c:numRef>
          </c:val>
        </c:ser>
        <c:axId val="66324352"/>
        <c:axId val="66325888"/>
      </c:barChart>
      <c:catAx>
        <c:axId val="66324352"/>
        <c:scaling>
          <c:orientation val="minMax"/>
        </c:scaling>
        <c:axPos val="b"/>
        <c:tickLblPos val="nextTo"/>
        <c:crossAx val="66325888"/>
        <c:crosses val="autoZero"/>
        <c:auto val="1"/>
        <c:lblAlgn val="ctr"/>
        <c:lblOffset val="100"/>
      </c:catAx>
      <c:valAx>
        <c:axId val="66325888"/>
        <c:scaling>
          <c:orientation val="minMax"/>
        </c:scaling>
        <c:axPos val="l"/>
        <c:majorGridlines/>
        <c:numFmt formatCode="General" sourceLinked="1"/>
        <c:tickLblPos val="nextTo"/>
        <c:crossAx val="663243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5232558139534892E-2"/>
          <c:y val="0.11290322580645162"/>
          <c:w val="0.93459302325581395"/>
          <c:h val="0.79953917050691248"/>
        </c:manualLayout>
      </c:layout>
      <c:lineChart>
        <c:grouping val="standard"/>
        <c:ser>
          <c:idx val="0"/>
          <c:order val="0"/>
          <c:tx>
            <c:strRef>
              <c:f>'Заболеваемость цифры'!$A$41</c:f>
              <c:strCache>
                <c:ptCount val="1"/>
                <c:pt idx="0">
                  <c:v>Свердловская область</c:v>
                </c:pt>
              </c:strCache>
            </c:strRef>
          </c:tx>
          <c:spPr>
            <a:ln w="88900">
              <a:solidFill>
                <a:srgbClr val="000080"/>
              </a:solidFill>
              <a:prstDash val="solid"/>
            </a:ln>
          </c:spPr>
          <c:marker>
            <c:symbol val="diamond"/>
            <c:size val="11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5073855005906311E-2"/>
                  <c:y val="2.9248322527956363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1.3098868869320325E-2"/>
                  <c:y val="5.5299683771400671E-3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8.4957252132314646E-3"/>
                  <c:y val="2.9200179467784658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445090831474925E-2"/>
                  <c:y val="-6.461278749990354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3894463509289983E-2"/>
                  <c:y val="-5.3704293069500593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6.4192901499814754E-3"/>
                  <c:y val="-5.8958409032277975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6.2116825538245778E-3"/>
                  <c:y val="-4.6447682470173654E-2"/>
                </c:manualLayout>
              </c:layout>
              <c:dLblPos val="r"/>
              <c:showVal val="1"/>
            </c:dLbl>
            <c:spPr>
              <a:noFill/>
              <a:ln w="31236">
                <a:noFill/>
              </a:ln>
            </c:spPr>
            <c:txPr>
              <a:bodyPr/>
              <a:lstStyle/>
              <a:p>
                <a:pPr>
                  <a:defRPr sz="1261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цифры'!$B$40:$H$40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цифры'!$B$41:$H$41</c:f>
              <c:numCache>
                <c:formatCode>0.0</c:formatCode>
                <c:ptCount val="7"/>
                <c:pt idx="0">
                  <c:v>229.2</c:v>
                </c:pt>
                <c:pt idx="1">
                  <c:v>216.8</c:v>
                </c:pt>
                <c:pt idx="2">
                  <c:v>243.3</c:v>
                </c:pt>
                <c:pt idx="3">
                  <c:v>256.7</c:v>
                </c:pt>
                <c:pt idx="4">
                  <c:v>287.7</c:v>
                </c:pt>
                <c:pt idx="5">
                  <c:v>285.39999999999969</c:v>
                </c:pt>
                <c:pt idx="6">
                  <c:v>258.60000000000002</c:v>
                </c:pt>
              </c:numCache>
            </c:numRef>
          </c:val>
        </c:ser>
        <c:ser>
          <c:idx val="1"/>
          <c:order val="1"/>
          <c:tx>
            <c:strRef>
              <c:f>'Заболеваемость цифры'!$A$42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ln w="88900">
              <a:solidFill>
                <a:srgbClr val="FF00FF"/>
              </a:solidFill>
              <a:prstDash val="solid"/>
            </a:ln>
          </c:spPr>
          <c:marker>
            <c:symbol val="square"/>
            <c:size val="11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4899436401255116E-2"/>
                  <c:y val="-5.9023045631930039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1.8877875316726283E-2"/>
                  <c:y val="-5.356025611891110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1577120562068657E-2"/>
                  <c:y val="-5.343058797841483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1543931570563261E-2"/>
                  <c:y val="4.4217900533292734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9708416997661751E-2"/>
                  <c:y val="5.1607091173620286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2.5314638987190462E-2"/>
                  <c:y val="3.83377639197904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4.7581941817315503E-3"/>
                  <c:y val="2.0558947526007586E-2"/>
                </c:manualLayout>
              </c:layout>
              <c:dLblPos val="r"/>
              <c:showVal val="1"/>
            </c:dLbl>
            <c:spPr>
              <a:noFill/>
              <a:ln w="31236">
                <a:noFill/>
              </a:ln>
            </c:spPr>
            <c:txPr>
              <a:bodyPr/>
              <a:lstStyle/>
              <a:p>
                <a:pPr>
                  <a:defRPr sz="1261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цифры'!$B$40:$H$40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цифры'!$B$42:$H$42</c:f>
              <c:numCache>
                <c:formatCode>0.0</c:formatCode>
                <c:ptCount val="7"/>
                <c:pt idx="0">
                  <c:v>242</c:v>
                </c:pt>
                <c:pt idx="1">
                  <c:v>245.4</c:v>
                </c:pt>
                <c:pt idx="2">
                  <c:v>250.5</c:v>
                </c:pt>
                <c:pt idx="3">
                  <c:v>252.9</c:v>
                </c:pt>
                <c:pt idx="4">
                  <c:v>252.1</c:v>
                </c:pt>
                <c:pt idx="5">
                  <c:v>247.3</c:v>
                </c:pt>
                <c:pt idx="6">
                  <c:v>237.5</c:v>
                </c:pt>
              </c:numCache>
            </c:numRef>
          </c:val>
        </c:ser>
        <c:dLbls>
          <c:showVal val="1"/>
        </c:dLbls>
        <c:marker val="1"/>
        <c:axId val="67084672"/>
        <c:axId val="67086208"/>
      </c:lineChart>
      <c:catAx>
        <c:axId val="67084672"/>
        <c:scaling>
          <c:orientation val="minMax"/>
        </c:scaling>
        <c:axPos val="b"/>
        <c:numFmt formatCode="General" sourceLinked="1"/>
        <c:tickLblPos val="nextTo"/>
        <c:spPr>
          <a:ln w="390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84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7086208"/>
        <c:crosses val="autoZero"/>
        <c:auto val="1"/>
        <c:lblAlgn val="ctr"/>
        <c:lblOffset val="100"/>
        <c:tickLblSkip val="1"/>
        <c:tickMarkSkip val="1"/>
      </c:catAx>
      <c:valAx>
        <c:axId val="67086208"/>
        <c:scaling>
          <c:orientation val="minMax"/>
          <c:min val="200"/>
        </c:scaling>
        <c:axPos val="l"/>
        <c:majorGridlines>
          <c:spPr>
            <a:ln w="3904">
              <a:solidFill>
                <a:srgbClr val="000000"/>
              </a:solidFill>
              <a:prstDash val="solid"/>
            </a:ln>
          </c:spPr>
        </c:majorGridlines>
        <c:numFmt formatCode="0.0" sourceLinked="1"/>
        <c:tickLblPos val="nextTo"/>
        <c:spPr>
          <a:ln w="3904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84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67084672"/>
        <c:crosses val="autoZero"/>
        <c:crossBetween val="between"/>
      </c:valAx>
      <c:spPr>
        <a:solidFill>
          <a:srgbClr val="C0C0C0"/>
        </a:solidFill>
        <a:ln w="15618">
          <a:solidFill>
            <a:srgbClr val="808080"/>
          </a:solidFill>
          <a:prstDash val="solid"/>
        </a:ln>
      </c:spPr>
    </c:plotArea>
    <c:legend>
      <c:legendPos val="t"/>
      <c:layout>
        <c:manualLayout>
          <c:xMode val="edge"/>
          <c:yMode val="edge"/>
          <c:x val="0.29360465116279116"/>
          <c:y val="2.3041474654377881E-2"/>
          <c:w val="0.45348837209302373"/>
          <c:h val="5.0691244239631436E-2"/>
        </c:manualLayout>
      </c:layout>
      <c:spPr>
        <a:solidFill>
          <a:srgbClr val="FFFFFF"/>
        </a:solidFill>
        <a:ln w="3904">
          <a:solidFill>
            <a:srgbClr val="000000"/>
          </a:solidFill>
          <a:prstDash val="solid"/>
        </a:ln>
      </c:spPr>
      <c:txPr>
        <a:bodyPr/>
        <a:lstStyle/>
        <a:p>
          <a:pPr>
            <a:defRPr sz="904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984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3846153846153863E-2"/>
          <c:y val="7.3529411764705885E-2"/>
          <c:w val="0.93846153846153868"/>
          <c:h val="0.86631016042780751"/>
        </c:manualLayout>
      </c:layout>
      <c:lineChart>
        <c:grouping val="standard"/>
        <c:ser>
          <c:idx val="0"/>
          <c:order val="0"/>
          <c:tx>
            <c:strRef>
              <c:f>'Заболеваемость цифры'!$A$47</c:f>
              <c:strCache>
                <c:ptCount val="1"/>
                <c:pt idx="0">
                  <c:v>Свердловская область</c:v>
                </c:pt>
              </c:strCache>
            </c:strRef>
          </c:tx>
          <c:spPr>
            <a:ln w="889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3.6559104672885444E-2"/>
                  <c:y val="-4.6371536026722844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1052460113274815E-2"/>
                  <c:y val="-5.349449874025091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1.4947398363480441E-2"/>
                  <c:y val="-6.5553456868893731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3372377735494002E-2"/>
                  <c:y val="-4.3916947667991882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3848512566896265E-2"/>
                  <c:y val="-4.3141694607769565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0307553381204615E-2"/>
                  <c:y val="-4.5077502273948772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6.7667207874057998E-3"/>
                  <c:y val="-5.2435786415810592E-2"/>
                </c:manualLayout>
              </c:layout>
              <c:dLblPos val="r"/>
              <c:showVal val="1"/>
            </c:dLbl>
            <c:spPr>
              <a:noFill/>
              <a:ln w="16762">
                <a:noFill/>
              </a:ln>
            </c:spPr>
            <c:txPr>
              <a:bodyPr/>
              <a:lstStyle/>
              <a:p>
                <a:pPr>
                  <a:defRPr sz="1138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цифры'!$B$46:$H$46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цифры'!$B$47:$H$47</c:f>
              <c:numCache>
                <c:formatCode>General</c:formatCode>
                <c:ptCount val="7"/>
                <c:pt idx="0">
                  <c:v>1005.4</c:v>
                </c:pt>
                <c:pt idx="1">
                  <c:v>965.6</c:v>
                </c:pt>
                <c:pt idx="2">
                  <c:v>946.1</c:v>
                </c:pt>
                <c:pt idx="3">
                  <c:v>885.5</c:v>
                </c:pt>
                <c:pt idx="4" formatCode="0.0">
                  <c:v>876</c:v>
                </c:pt>
                <c:pt idx="5">
                  <c:v>844.2</c:v>
                </c:pt>
                <c:pt idx="6">
                  <c:v>792.8</c:v>
                </c:pt>
              </c:numCache>
            </c:numRef>
          </c:val>
        </c:ser>
        <c:ser>
          <c:idx val="1"/>
          <c:order val="1"/>
          <c:tx>
            <c:strRef>
              <c:f>'Заболеваемость цифры'!$A$48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ln w="889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6046284160064948E-2"/>
                  <c:y val="-5.5949188247550401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1.0796049856864675E-2"/>
                  <c:y val="-6.355869907197224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9.8191932352754314E-3"/>
                  <c:y val="-7.6088226416539909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4.8327504696341547E-3"/>
                  <c:y val="-2.897053229984918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7374014557850555E-3"/>
                  <c:y val="1.9168543155998519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0307553381204581E-2"/>
                  <c:y val="-5.3526704960242484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5313729334414414E-2"/>
                  <c:y val="3.3751465240169622E-2"/>
                </c:manualLayout>
              </c:layout>
              <c:dLblPos val="r"/>
              <c:showVal val="1"/>
            </c:dLbl>
            <c:spPr>
              <a:noFill/>
              <a:ln w="16762">
                <a:noFill/>
              </a:ln>
            </c:spPr>
            <c:txPr>
              <a:bodyPr/>
              <a:lstStyle/>
              <a:p>
                <a:pPr>
                  <a:defRPr sz="1138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цифры'!$B$46:$H$46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цифры'!$B$48:$H$48</c:f>
              <c:numCache>
                <c:formatCode>General</c:formatCode>
                <c:ptCount val="7"/>
                <c:pt idx="0">
                  <c:v>1560.5</c:v>
                </c:pt>
                <c:pt idx="1">
                  <c:v>1530.8</c:v>
                </c:pt>
                <c:pt idx="2">
                  <c:v>1513.1</c:v>
                </c:pt>
                <c:pt idx="3" formatCode="0.0">
                  <c:v>1486</c:v>
                </c:pt>
                <c:pt idx="4">
                  <c:v>1313.8</c:v>
                </c:pt>
                <c:pt idx="5">
                  <c:v>1407.2</c:v>
                </c:pt>
                <c:pt idx="6">
                  <c:v>1344.1</c:v>
                </c:pt>
              </c:numCache>
            </c:numRef>
          </c:val>
        </c:ser>
        <c:dLbls>
          <c:showVal val="1"/>
        </c:dLbls>
        <c:marker val="1"/>
        <c:axId val="75146752"/>
        <c:axId val="75148288"/>
      </c:lineChart>
      <c:catAx>
        <c:axId val="75146752"/>
        <c:scaling>
          <c:orientation val="minMax"/>
        </c:scaling>
        <c:axPos val="b"/>
        <c:numFmt formatCode="General" sourceLinked="1"/>
        <c:tickLblPos val="nextTo"/>
        <c:spPr>
          <a:ln w="209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2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5148288"/>
        <c:crosses val="autoZero"/>
        <c:auto val="1"/>
        <c:lblAlgn val="ctr"/>
        <c:lblOffset val="100"/>
        <c:tickLblSkip val="1"/>
        <c:tickMarkSkip val="1"/>
      </c:catAx>
      <c:valAx>
        <c:axId val="75148288"/>
        <c:scaling>
          <c:orientation val="minMax"/>
          <c:min val="600"/>
        </c:scaling>
        <c:axPos val="l"/>
        <c:majorGridlines>
          <c:spPr>
            <a:ln w="2095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209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92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5146752"/>
        <c:crosses val="autoZero"/>
        <c:crossBetween val="between"/>
      </c:valAx>
      <c:spPr>
        <a:solidFill>
          <a:srgbClr val="C0C0C0"/>
        </a:solidFill>
        <a:ln w="8381">
          <a:solidFill>
            <a:srgbClr val="808080"/>
          </a:solidFill>
          <a:prstDash val="solid"/>
        </a:ln>
      </c:spPr>
    </c:plotArea>
    <c:legend>
      <c:legendPos val="t"/>
      <c:layout>
        <c:manualLayout>
          <c:xMode val="edge"/>
          <c:yMode val="edge"/>
          <c:x val="0.33760683760683824"/>
          <c:y val="4.0106951871657784E-3"/>
          <c:w val="0.36923076923076992"/>
          <c:h val="3.6096256684491991E-2"/>
        </c:manualLayout>
      </c:layout>
      <c:spPr>
        <a:solidFill>
          <a:srgbClr val="FFFFFF"/>
        </a:solidFill>
        <a:ln w="2095">
          <a:solidFill>
            <a:srgbClr val="000000"/>
          </a:solidFill>
          <a:prstDash val="solid"/>
        </a:ln>
      </c:spPr>
      <c:txPr>
        <a:bodyPr/>
        <a:lstStyle/>
        <a:p>
          <a:pPr>
            <a:defRPr sz="726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792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5.8887677208287914E-2"/>
          <c:y val="9.0573012939001843E-2"/>
          <c:w val="0.93129770992366356"/>
          <c:h val="0.8373382624768958"/>
        </c:manualLayout>
      </c:layout>
      <c:lineChart>
        <c:grouping val="standard"/>
        <c:ser>
          <c:idx val="0"/>
          <c:order val="0"/>
          <c:tx>
            <c:strRef>
              <c:f>'Заболеваемость цифры'!$A$53</c:f>
              <c:strCache>
                <c:ptCount val="1"/>
                <c:pt idx="0">
                  <c:v>Свердловская область</c:v>
                </c:pt>
              </c:strCache>
            </c:strRef>
          </c:tx>
          <c:spPr>
            <a:ln w="88900">
              <a:solidFill>
                <a:srgbClr val="000080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6052984834687463E-2"/>
                  <c:y val="3.5936502174479523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1505614883332297E-2"/>
                  <c:y val="4.9064100650569792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1.6238385329628721E-2"/>
                  <c:y val="-4.8760343795777254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6.4238398057545037E-3"/>
                  <c:y val="-4.3215057289307766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714352410156011E-2"/>
                  <c:y val="4.059449984213559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3.4777057906635142E-2"/>
                  <c:y val="2.4115735560237689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5.3332866466652617E-3"/>
                  <c:y val="1.8442976622050803E-2"/>
                </c:manualLayout>
              </c:layout>
              <c:dLblPos val="r"/>
              <c:showVal val="1"/>
            </c:dLbl>
            <c:spPr>
              <a:noFill/>
              <a:ln w="23993">
                <a:noFill/>
              </a:ln>
            </c:spPr>
            <c:txPr>
              <a:bodyPr/>
              <a:lstStyle/>
              <a:p>
                <a:pPr>
                  <a:defRPr sz="1204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цифры'!$B$52:$H$52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цифры'!$B$53:$H$53</c:f>
              <c:numCache>
                <c:formatCode>0.0</c:formatCode>
                <c:ptCount val="7"/>
                <c:pt idx="0">
                  <c:v>89.3</c:v>
                </c:pt>
                <c:pt idx="1">
                  <c:v>82.7</c:v>
                </c:pt>
                <c:pt idx="2">
                  <c:v>83.6</c:v>
                </c:pt>
                <c:pt idx="3">
                  <c:v>83.6</c:v>
                </c:pt>
                <c:pt idx="4">
                  <c:v>73.3</c:v>
                </c:pt>
                <c:pt idx="5">
                  <c:v>67.8</c:v>
                </c:pt>
                <c:pt idx="6">
                  <c:v>60.5</c:v>
                </c:pt>
              </c:numCache>
            </c:numRef>
          </c:val>
        </c:ser>
        <c:ser>
          <c:idx val="1"/>
          <c:order val="1"/>
          <c:tx>
            <c:strRef>
              <c:f>'Заболеваемость цифры'!$A$54</c:f>
              <c:strCache>
                <c:ptCount val="1"/>
                <c:pt idx="0">
                  <c:v>Российская Федерация</c:v>
                </c:pt>
              </c:strCache>
            </c:strRef>
          </c:tx>
          <c:spPr>
            <a:ln w="88900">
              <a:solidFill>
                <a:srgbClr val="FF00FF"/>
              </a:solidFill>
              <a:prstDash val="solid"/>
            </a:ln>
          </c:spPr>
          <c:marker>
            <c:symbol val="square"/>
            <c:size val="8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3332465576972953E-3"/>
                  <c:y val="-3.7289026215422141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1.1876389147236327E-2"/>
                  <c:y val="-5.0734572335248397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1.7328897870522813E-2"/>
                  <c:y val="3.7372685052402613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2781527919167838E-2"/>
                  <c:y val="4.0058538621565505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9.6953234472526989E-3"/>
                  <c:y val="-4.5965586366507896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2966807088751021E-2"/>
                  <c:y val="-4.4196644441952135E-2"/>
                </c:manualLayout>
              </c:layout>
              <c:dLblPos val="r"/>
              <c:showVal val="1"/>
            </c:dLbl>
            <c:spPr>
              <a:noFill/>
              <a:ln w="23993">
                <a:noFill/>
              </a:ln>
            </c:spPr>
            <c:txPr>
              <a:bodyPr/>
              <a:lstStyle/>
              <a:p>
                <a:pPr>
                  <a:defRPr sz="1204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цифры'!$B$52:$H$52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цифры'!$B$54:$H$54</c:f>
              <c:numCache>
                <c:formatCode>0.0</c:formatCode>
                <c:ptCount val="7"/>
                <c:pt idx="0" formatCode="General">
                  <c:v>93.8</c:v>
                </c:pt>
                <c:pt idx="1">
                  <c:v>88</c:v>
                </c:pt>
                <c:pt idx="2">
                  <c:v>80.2</c:v>
                </c:pt>
                <c:pt idx="3">
                  <c:v>80.3</c:v>
                </c:pt>
                <c:pt idx="4">
                  <c:v>74</c:v>
                </c:pt>
                <c:pt idx="5">
                  <c:v>70.900000000000006</c:v>
                </c:pt>
                <c:pt idx="6">
                  <c:v>66.900000000000006</c:v>
                </c:pt>
              </c:numCache>
            </c:numRef>
          </c:val>
        </c:ser>
        <c:dLbls>
          <c:showVal val="1"/>
        </c:dLbls>
        <c:marker val="1"/>
        <c:axId val="77067008"/>
        <c:axId val="77068544"/>
      </c:lineChart>
      <c:catAx>
        <c:axId val="77067008"/>
        <c:scaling>
          <c:orientation val="minMax"/>
        </c:scaling>
        <c:axPos val="b"/>
        <c:numFmt formatCode="General" sourceLinked="1"/>
        <c:tickLblPos val="nextTo"/>
        <c:spPr>
          <a:ln w="299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74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7068544"/>
        <c:crosses val="autoZero"/>
        <c:auto val="1"/>
        <c:lblAlgn val="ctr"/>
        <c:lblOffset val="100"/>
        <c:tickLblSkip val="1"/>
        <c:tickMarkSkip val="1"/>
      </c:catAx>
      <c:valAx>
        <c:axId val="77068544"/>
        <c:scaling>
          <c:orientation val="minMax"/>
          <c:min val="55"/>
        </c:scaling>
        <c:axPos val="l"/>
        <c:majorGridlines>
          <c:spPr>
            <a:ln w="2999">
              <a:solidFill>
                <a:srgbClr val="000000"/>
              </a:solidFill>
              <a:prstDash val="solid"/>
            </a:ln>
          </c:spPr>
        </c:majorGridlines>
        <c:numFmt formatCode="0.0" sourceLinked="1"/>
        <c:tickLblPos val="nextTo"/>
        <c:spPr>
          <a:ln w="299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74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7067008"/>
        <c:crosses val="autoZero"/>
        <c:crossBetween val="between"/>
      </c:valAx>
      <c:spPr>
        <a:solidFill>
          <a:srgbClr val="C0C0C0"/>
        </a:solidFill>
        <a:ln w="11997">
          <a:solidFill>
            <a:srgbClr val="808080"/>
          </a:solidFill>
          <a:prstDash val="solid"/>
        </a:ln>
      </c:spPr>
    </c:plotArea>
    <c:legend>
      <c:legendPos val="t"/>
      <c:layout>
        <c:manualLayout>
          <c:xMode val="edge"/>
          <c:yMode val="edge"/>
          <c:x val="0.33478735005452581"/>
          <c:y val="5.5452865064695009E-3"/>
          <c:w val="0.37622682660850598"/>
          <c:h val="4.2513863216266184E-2"/>
        </c:manualLayout>
      </c:layout>
      <c:spPr>
        <a:solidFill>
          <a:srgbClr val="FFFFFF"/>
        </a:solidFill>
        <a:ln w="2999">
          <a:solidFill>
            <a:srgbClr val="000000"/>
          </a:solidFill>
          <a:prstDash val="solid"/>
        </a:ln>
      </c:spPr>
      <c:txPr>
        <a:bodyPr/>
        <a:lstStyle/>
        <a:p>
          <a:pPr>
            <a:defRPr sz="803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874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3.9349871685201085E-2"/>
          <c:y val="7.4792243767313124E-2"/>
          <c:w val="0.96150556030795453"/>
          <c:h val="0.86149584487534625"/>
        </c:manualLayout>
      </c:layout>
      <c:lineChart>
        <c:grouping val="standard"/>
        <c:ser>
          <c:idx val="0"/>
          <c:order val="0"/>
          <c:tx>
            <c:strRef>
              <c:f>'Заболеваемость цифры'!$A$59</c:f>
              <c:strCache>
                <c:ptCount val="1"/>
                <c:pt idx="0">
                  <c:v>отравления этанолом</c:v>
                </c:pt>
              </c:strCache>
            </c:strRef>
          </c:tx>
          <c:spPr>
            <a:ln w="88900">
              <a:solidFill>
                <a:srgbClr val="000080"/>
              </a:solidFill>
              <a:prstDash val="solid"/>
            </a:ln>
          </c:spPr>
          <c:marker>
            <c:symbol val="diamond"/>
            <c:size val="6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1473493359753415E-3"/>
                  <c:y val="-3.3039030964241781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3.3517935836682613E-3"/>
                  <c:y val="-2.8537678342471312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1.7667329275079101E-2"/>
                  <c:y val="-7.86347261697075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3023618348592204E-2"/>
                  <c:y val="-6.0636156329889716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3.2473154631660005E-3"/>
                  <c:y val="-3.8925554816381769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1.8278414369817968E-2"/>
                  <c:y val="-4.7526694099057118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5.0803835117652334E-3"/>
                  <c:y val="-4.1536252278502626E-2"/>
                </c:manualLayout>
              </c:layout>
              <c:dLblPos val="r"/>
              <c:showVal val="1"/>
            </c:dLbl>
            <c:spPr>
              <a:noFill/>
              <a:ln w="17529">
                <a:noFill/>
              </a:ln>
            </c:spPr>
            <c:txPr>
              <a:bodyPr/>
              <a:lstStyle/>
              <a:p>
                <a:pPr>
                  <a:defRPr sz="119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цифры'!$B$58:$H$58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цифры'!$B$59:$H$59</c:f>
              <c:numCache>
                <c:formatCode>General</c:formatCode>
                <c:ptCount val="7"/>
                <c:pt idx="0">
                  <c:v>37.1</c:v>
                </c:pt>
                <c:pt idx="1">
                  <c:v>32.1</c:v>
                </c:pt>
                <c:pt idx="2">
                  <c:v>22.7</c:v>
                </c:pt>
                <c:pt idx="3">
                  <c:v>23.6</c:v>
                </c:pt>
                <c:pt idx="4">
                  <c:v>22.1</c:v>
                </c:pt>
                <c:pt idx="5">
                  <c:v>19.899999999999999</c:v>
                </c:pt>
                <c:pt idx="6">
                  <c:v>21.4</c:v>
                </c:pt>
              </c:numCache>
            </c:numRef>
          </c:val>
        </c:ser>
        <c:ser>
          <c:idx val="1"/>
          <c:order val="1"/>
          <c:tx>
            <c:strRef>
              <c:f>'Заболеваемость цифры'!$A$60</c:f>
              <c:strCache>
                <c:ptCount val="1"/>
                <c:pt idx="0">
                  <c:v>отравления наркотическими веществами</c:v>
                </c:pt>
              </c:strCache>
            </c:strRef>
          </c:tx>
          <c:spPr>
            <a:ln w="88900">
              <a:solidFill>
                <a:srgbClr val="FF00FF"/>
              </a:solidFill>
              <a:prstDash val="solid"/>
            </a:ln>
          </c:spPr>
          <c:marker>
            <c:symbol val="square"/>
            <c:size val="6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5244013151202005E-2"/>
                  <c:y val="3.5769823938912169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1.9744870231558468E-2"/>
                  <c:y val="4.3158823345224986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1.937819326139233E-2"/>
                  <c:y val="3.2549465220851254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3.1843122198036276E-2"/>
                  <c:y val="3.2085461261639844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1.0946203401575044E-2"/>
                  <c:y val="-5.2831438000805288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6.3023664656259503E-3"/>
                  <c:y val="-3.8967081835565964E-2"/>
                </c:manualLayout>
              </c:layout>
              <c:dLblPos val="r"/>
              <c:showVal val="1"/>
            </c:dLbl>
            <c:spPr>
              <a:noFill/>
              <a:ln w="17529">
                <a:noFill/>
              </a:ln>
            </c:spPr>
            <c:txPr>
              <a:bodyPr/>
              <a:lstStyle/>
              <a:p>
                <a:pPr>
                  <a:defRPr sz="119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numRef>
              <c:f>'Заболеваемость цифры'!$B$58:$H$58</c:f>
              <c:numCache>
                <c:formatCode>General</c:formatCode>
                <c:ptCount val="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</c:numCache>
            </c:numRef>
          </c:cat>
          <c:val>
            <c:numRef>
              <c:f>'Заболеваемость цифры'!$B$60:$H$60</c:f>
              <c:numCache>
                <c:formatCode>General</c:formatCode>
                <c:ptCount val="7"/>
                <c:pt idx="0">
                  <c:v>14.7</c:v>
                </c:pt>
                <c:pt idx="1">
                  <c:v>14.4</c:v>
                </c:pt>
                <c:pt idx="2">
                  <c:v>13.2</c:v>
                </c:pt>
                <c:pt idx="3">
                  <c:v>13.5</c:v>
                </c:pt>
                <c:pt idx="4">
                  <c:v>9.3000000000000007</c:v>
                </c:pt>
                <c:pt idx="5">
                  <c:v>7.5</c:v>
                </c:pt>
                <c:pt idx="6">
                  <c:v>6.3</c:v>
                </c:pt>
              </c:numCache>
            </c:numRef>
          </c:val>
        </c:ser>
        <c:dLbls>
          <c:showVal val="1"/>
        </c:dLbls>
        <c:marker val="1"/>
        <c:axId val="77033856"/>
        <c:axId val="77035392"/>
      </c:lineChart>
      <c:catAx>
        <c:axId val="77033856"/>
        <c:scaling>
          <c:orientation val="minMax"/>
        </c:scaling>
        <c:axPos val="b"/>
        <c:numFmt formatCode="General" sourceLinked="1"/>
        <c:tickLblPos val="nextTo"/>
        <c:spPr>
          <a:ln w="219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28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7035392"/>
        <c:crosses val="autoZero"/>
        <c:auto val="1"/>
        <c:lblAlgn val="ctr"/>
        <c:lblOffset val="100"/>
        <c:tickLblSkip val="1"/>
        <c:tickMarkSkip val="1"/>
      </c:catAx>
      <c:valAx>
        <c:axId val="77035392"/>
        <c:scaling>
          <c:orientation val="minMax"/>
          <c:min val="5"/>
        </c:scaling>
        <c:axPos val="l"/>
        <c:majorGridlines>
          <c:spPr>
            <a:ln w="2191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2191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28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77033856"/>
        <c:crosses val="autoZero"/>
        <c:crossBetween val="between"/>
      </c:valAx>
      <c:spPr>
        <a:solidFill>
          <a:srgbClr val="C0C0C0"/>
        </a:solidFill>
        <a:ln w="8765">
          <a:solidFill>
            <a:srgbClr val="808080"/>
          </a:solidFill>
          <a:prstDash val="solid"/>
        </a:ln>
      </c:spPr>
    </c:plotArea>
    <c:legend>
      <c:legendPos val="t"/>
      <c:layout>
        <c:manualLayout>
          <c:xMode val="edge"/>
          <c:yMode val="edge"/>
          <c:x val="0.27715996578272084"/>
          <c:y val="1.3850415512465413E-3"/>
          <c:w val="0.46877673224978661"/>
          <c:h val="3.7396121883656513E-2"/>
        </c:manualLayout>
      </c:layout>
      <c:spPr>
        <a:solidFill>
          <a:srgbClr val="FFFFFF"/>
        </a:solidFill>
        <a:ln w="2191">
          <a:solidFill>
            <a:srgbClr val="000000"/>
          </a:solidFill>
          <a:prstDash val="solid"/>
        </a:ln>
      </c:spPr>
      <c:txPr>
        <a:bodyPr/>
        <a:lstStyle/>
        <a:p>
          <a:pPr>
            <a:defRPr sz="759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828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1C70B6-C8EF-419A-B786-B024B4D3B81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2D50E9DD-EF99-4197-A35B-08C41B9842BD}">
      <dgm:prSet phldrT="[Текст]" custT="1"/>
      <dgm:spPr/>
      <dgm:t>
        <a:bodyPr/>
        <a:lstStyle/>
        <a:p>
          <a:r>
            <a:rPr lang="ru-RU" sz="4000" b="1" dirty="0" smtClean="0"/>
            <a:t>5  </a:t>
          </a:r>
        </a:p>
        <a:p>
          <a:r>
            <a:rPr lang="ru-RU" sz="1400" b="1" dirty="0" smtClean="0"/>
            <a:t>КМО</a:t>
          </a:r>
          <a:endParaRPr lang="ru-RU" sz="1400" b="1" dirty="0"/>
        </a:p>
      </dgm:t>
    </dgm:pt>
    <dgm:pt modelId="{40818437-4392-4F64-B151-DB41E09945D1}" type="parTrans" cxnId="{D0A6D1FF-E029-427F-9ED1-BC75B0BED0C8}">
      <dgm:prSet/>
      <dgm:spPr/>
      <dgm:t>
        <a:bodyPr/>
        <a:lstStyle/>
        <a:p>
          <a:endParaRPr lang="ru-RU"/>
        </a:p>
      </dgm:t>
    </dgm:pt>
    <dgm:pt modelId="{47123716-22BC-4B62-B229-BEF88620612F}" type="sibTrans" cxnId="{D0A6D1FF-E029-427F-9ED1-BC75B0BED0C8}">
      <dgm:prSet/>
      <dgm:spPr/>
      <dgm:t>
        <a:bodyPr/>
        <a:lstStyle/>
        <a:p>
          <a:endParaRPr lang="ru-RU"/>
        </a:p>
      </dgm:t>
    </dgm:pt>
    <dgm:pt modelId="{63BC4174-9A20-49A2-9064-374E95F26B21}">
      <dgm:prSet phldrT="[Текст]" custT="1"/>
      <dgm:spPr/>
      <dgm:t>
        <a:bodyPr/>
        <a:lstStyle/>
        <a:p>
          <a:r>
            <a:rPr lang="ru-RU" sz="1200" dirty="0" smtClean="0"/>
            <a:t>Ремонт наркологических отделений ОНД и ПБ </a:t>
          </a:r>
          <a:endParaRPr lang="ru-RU" sz="1200" dirty="0"/>
        </a:p>
      </dgm:t>
    </dgm:pt>
    <dgm:pt modelId="{76874DE9-BA0C-4CDF-8188-BF18A3B29D47}" type="parTrans" cxnId="{E00236D0-F292-45B1-A3D8-C80536803FAC}">
      <dgm:prSet/>
      <dgm:spPr/>
      <dgm:t>
        <a:bodyPr/>
        <a:lstStyle/>
        <a:p>
          <a:endParaRPr lang="ru-RU"/>
        </a:p>
      </dgm:t>
    </dgm:pt>
    <dgm:pt modelId="{D118E3A3-2097-4CD0-8C59-840C971FBB66}" type="sibTrans" cxnId="{E00236D0-F292-45B1-A3D8-C80536803FAC}">
      <dgm:prSet/>
      <dgm:spPr/>
      <dgm:t>
        <a:bodyPr/>
        <a:lstStyle/>
        <a:p>
          <a:endParaRPr lang="ru-RU"/>
        </a:p>
      </dgm:t>
    </dgm:pt>
    <dgm:pt modelId="{5837CBDA-D1F8-436E-8C18-46BAEEE6F413}">
      <dgm:prSet phldrT="[Текст]" custT="1"/>
      <dgm:spPr/>
      <dgm:t>
        <a:bodyPr/>
        <a:lstStyle/>
        <a:p>
          <a:r>
            <a:rPr lang="ru-RU" sz="1200" dirty="0" smtClean="0"/>
            <a:t>Реабилитационный центр г.Карпинск</a:t>
          </a:r>
          <a:endParaRPr lang="ru-RU" sz="1200" dirty="0"/>
        </a:p>
      </dgm:t>
    </dgm:pt>
    <dgm:pt modelId="{F4708D8B-F44B-440E-9789-A25DDB7AC8EF}" type="parTrans" cxnId="{20A5FEDF-059A-40B7-B287-9D62E59F9E09}">
      <dgm:prSet/>
      <dgm:spPr/>
      <dgm:t>
        <a:bodyPr/>
        <a:lstStyle/>
        <a:p>
          <a:endParaRPr lang="ru-RU"/>
        </a:p>
      </dgm:t>
    </dgm:pt>
    <dgm:pt modelId="{78CBCD9B-8346-4ADA-BCB2-681B505F18F2}" type="sibTrans" cxnId="{20A5FEDF-059A-40B7-B287-9D62E59F9E09}">
      <dgm:prSet/>
      <dgm:spPr/>
      <dgm:t>
        <a:bodyPr/>
        <a:lstStyle/>
        <a:p>
          <a:endParaRPr lang="ru-RU"/>
        </a:p>
      </dgm:t>
    </dgm:pt>
    <dgm:pt modelId="{FFE3DA6A-8AFC-4226-B874-3EA99A75820F}">
      <dgm:prSet phldrT="[Текст]" custT="1"/>
      <dgm:spPr/>
      <dgm:t>
        <a:bodyPr/>
        <a:lstStyle/>
        <a:p>
          <a:r>
            <a:rPr lang="ru-RU" sz="2800" b="1" dirty="0" smtClean="0"/>
            <a:t>ХТЛ</a:t>
          </a:r>
          <a:endParaRPr lang="ru-RU" sz="2800" b="1" dirty="0"/>
        </a:p>
      </dgm:t>
    </dgm:pt>
    <dgm:pt modelId="{D47A86CF-5049-48D9-93DD-457370E9E195}" type="parTrans" cxnId="{077949B4-F092-439A-B894-5DB3E7BCA483}">
      <dgm:prSet/>
      <dgm:spPr/>
      <dgm:t>
        <a:bodyPr/>
        <a:lstStyle/>
        <a:p>
          <a:endParaRPr lang="ru-RU"/>
        </a:p>
      </dgm:t>
    </dgm:pt>
    <dgm:pt modelId="{AD2F47CE-A297-4D6D-8DA5-FB691FD8DF9A}" type="sibTrans" cxnId="{077949B4-F092-439A-B894-5DB3E7BCA483}">
      <dgm:prSet/>
      <dgm:spPr/>
      <dgm:t>
        <a:bodyPr/>
        <a:lstStyle/>
        <a:p>
          <a:endParaRPr lang="ru-RU"/>
        </a:p>
      </dgm:t>
    </dgm:pt>
    <dgm:pt modelId="{31DC43F4-CD8A-4F52-AE63-E306E5771570}" type="pres">
      <dgm:prSet presAssocID="{8C1C70B6-C8EF-419A-B786-B024B4D3B816}" presName="CompostProcess" presStyleCnt="0">
        <dgm:presLayoutVars>
          <dgm:dir/>
          <dgm:resizeHandles val="exact"/>
        </dgm:presLayoutVars>
      </dgm:prSet>
      <dgm:spPr/>
    </dgm:pt>
    <dgm:pt modelId="{6C670BB0-0E54-40B6-B2AF-0139C90FC4AA}" type="pres">
      <dgm:prSet presAssocID="{8C1C70B6-C8EF-419A-B786-B024B4D3B816}" presName="arrow" presStyleLbl="bgShp" presStyleIdx="0" presStyleCnt="1" custScaleX="117647"/>
      <dgm:spPr/>
    </dgm:pt>
    <dgm:pt modelId="{28BB6F81-6604-44D3-8331-857CB877D7A8}" type="pres">
      <dgm:prSet presAssocID="{8C1C70B6-C8EF-419A-B786-B024B4D3B816}" presName="linearProcess" presStyleCnt="0"/>
      <dgm:spPr/>
    </dgm:pt>
    <dgm:pt modelId="{47DBE83B-18E4-41C3-9952-B07409223B5C}" type="pres">
      <dgm:prSet presAssocID="{2D50E9DD-EF99-4197-A35B-08C41B9842BD}" presName="tex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B80FE-B6C0-41A8-A3AE-51F5C31E5838}" type="pres">
      <dgm:prSet presAssocID="{47123716-22BC-4B62-B229-BEF88620612F}" presName="sibTrans" presStyleCnt="0"/>
      <dgm:spPr/>
    </dgm:pt>
    <dgm:pt modelId="{F7608093-A649-42BC-9747-A96000A3DE91}" type="pres">
      <dgm:prSet presAssocID="{63BC4174-9A20-49A2-9064-374E95F26B21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DF6E8E-BA0C-4552-BA65-DA70800650B8}" type="pres">
      <dgm:prSet presAssocID="{D118E3A3-2097-4CD0-8C59-840C971FBB66}" presName="sibTrans" presStyleCnt="0"/>
      <dgm:spPr/>
    </dgm:pt>
    <dgm:pt modelId="{945DCDDB-7390-4CC0-B90E-5C9627D1A366}" type="pres">
      <dgm:prSet presAssocID="{5837CBDA-D1F8-436E-8C18-46BAEEE6F413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1429E-F631-49DE-BDCB-0F1CA05756FB}" type="pres">
      <dgm:prSet presAssocID="{78CBCD9B-8346-4ADA-BCB2-681B505F18F2}" presName="sibTrans" presStyleCnt="0"/>
      <dgm:spPr/>
    </dgm:pt>
    <dgm:pt modelId="{18CC3C47-22E7-453C-9126-51841896CC5B}" type="pres">
      <dgm:prSet presAssocID="{FFE3DA6A-8AFC-4226-B874-3EA99A75820F}" presName="textNode" presStyleLbl="node1" presStyleIdx="3" presStyleCnt="4" custLinFactNeighborX="3618" custLinFactNeighborY="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04EB3C-4579-4FAC-AE68-EFB1B1D32C9A}" type="presOf" srcId="{FFE3DA6A-8AFC-4226-B874-3EA99A75820F}" destId="{18CC3C47-22E7-453C-9126-51841896CC5B}" srcOrd="0" destOrd="0" presId="urn:microsoft.com/office/officeart/2005/8/layout/hProcess9"/>
    <dgm:cxn modelId="{16C4EF37-B01B-46A6-9494-84B01F4ADD30}" type="presOf" srcId="{5837CBDA-D1F8-436E-8C18-46BAEEE6F413}" destId="{945DCDDB-7390-4CC0-B90E-5C9627D1A366}" srcOrd="0" destOrd="0" presId="urn:microsoft.com/office/officeart/2005/8/layout/hProcess9"/>
    <dgm:cxn modelId="{3E39E0FF-E91B-4767-8657-6ED6760105D3}" type="presOf" srcId="{2D50E9DD-EF99-4197-A35B-08C41B9842BD}" destId="{47DBE83B-18E4-41C3-9952-B07409223B5C}" srcOrd="0" destOrd="0" presId="urn:microsoft.com/office/officeart/2005/8/layout/hProcess9"/>
    <dgm:cxn modelId="{81A24E38-0EA0-4815-BF92-E7B2D48BECD4}" type="presOf" srcId="{63BC4174-9A20-49A2-9064-374E95F26B21}" destId="{F7608093-A649-42BC-9747-A96000A3DE91}" srcOrd="0" destOrd="0" presId="urn:microsoft.com/office/officeart/2005/8/layout/hProcess9"/>
    <dgm:cxn modelId="{D0A6D1FF-E029-427F-9ED1-BC75B0BED0C8}" srcId="{8C1C70B6-C8EF-419A-B786-B024B4D3B816}" destId="{2D50E9DD-EF99-4197-A35B-08C41B9842BD}" srcOrd="0" destOrd="0" parTransId="{40818437-4392-4F64-B151-DB41E09945D1}" sibTransId="{47123716-22BC-4B62-B229-BEF88620612F}"/>
    <dgm:cxn modelId="{85D3E600-CF9D-46A7-BFF4-B295A0573502}" type="presOf" srcId="{8C1C70B6-C8EF-419A-B786-B024B4D3B816}" destId="{31DC43F4-CD8A-4F52-AE63-E306E5771570}" srcOrd="0" destOrd="0" presId="urn:microsoft.com/office/officeart/2005/8/layout/hProcess9"/>
    <dgm:cxn modelId="{E00236D0-F292-45B1-A3D8-C80536803FAC}" srcId="{8C1C70B6-C8EF-419A-B786-B024B4D3B816}" destId="{63BC4174-9A20-49A2-9064-374E95F26B21}" srcOrd="1" destOrd="0" parTransId="{76874DE9-BA0C-4CDF-8188-BF18A3B29D47}" sibTransId="{D118E3A3-2097-4CD0-8C59-840C971FBB66}"/>
    <dgm:cxn modelId="{077949B4-F092-439A-B894-5DB3E7BCA483}" srcId="{8C1C70B6-C8EF-419A-B786-B024B4D3B816}" destId="{FFE3DA6A-8AFC-4226-B874-3EA99A75820F}" srcOrd="3" destOrd="0" parTransId="{D47A86CF-5049-48D9-93DD-457370E9E195}" sibTransId="{AD2F47CE-A297-4D6D-8DA5-FB691FD8DF9A}"/>
    <dgm:cxn modelId="{20A5FEDF-059A-40B7-B287-9D62E59F9E09}" srcId="{8C1C70B6-C8EF-419A-B786-B024B4D3B816}" destId="{5837CBDA-D1F8-436E-8C18-46BAEEE6F413}" srcOrd="2" destOrd="0" parTransId="{F4708D8B-F44B-440E-9789-A25DDB7AC8EF}" sibTransId="{78CBCD9B-8346-4ADA-BCB2-681B505F18F2}"/>
    <dgm:cxn modelId="{35BBB3F0-9E22-4E1A-AA6D-E221004D7EC9}" type="presParOf" srcId="{31DC43F4-CD8A-4F52-AE63-E306E5771570}" destId="{6C670BB0-0E54-40B6-B2AF-0139C90FC4AA}" srcOrd="0" destOrd="0" presId="urn:microsoft.com/office/officeart/2005/8/layout/hProcess9"/>
    <dgm:cxn modelId="{7F5EA03B-68A3-4110-B1FD-F8B18D29CD3C}" type="presParOf" srcId="{31DC43F4-CD8A-4F52-AE63-E306E5771570}" destId="{28BB6F81-6604-44D3-8331-857CB877D7A8}" srcOrd="1" destOrd="0" presId="urn:microsoft.com/office/officeart/2005/8/layout/hProcess9"/>
    <dgm:cxn modelId="{EBC864AA-AD2D-4A0A-8297-17C9904A84F4}" type="presParOf" srcId="{28BB6F81-6604-44D3-8331-857CB877D7A8}" destId="{47DBE83B-18E4-41C3-9952-B07409223B5C}" srcOrd="0" destOrd="0" presId="urn:microsoft.com/office/officeart/2005/8/layout/hProcess9"/>
    <dgm:cxn modelId="{DDDFFD29-48D2-4C8E-8C70-A4AD9FB380BA}" type="presParOf" srcId="{28BB6F81-6604-44D3-8331-857CB877D7A8}" destId="{50DB80FE-B6C0-41A8-A3AE-51F5C31E5838}" srcOrd="1" destOrd="0" presId="urn:microsoft.com/office/officeart/2005/8/layout/hProcess9"/>
    <dgm:cxn modelId="{8A2DDE18-A4A6-460E-B3D7-B5F0713273B8}" type="presParOf" srcId="{28BB6F81-6604-44D3-8331-857CB877D7A8}" destId="{F7608093-A649-42BC-9747-A96000A3DE91}" srcOrd="2" destOrd="0" presId="urn:microsoft.com/office/officeart/2005/8/layout/hProcess9"/>
    <dgm:cxn modelId="{DBB6F7B6-D0E5-4AA9-9443-AE3B17859F9A}" type="presParOf" srcId="{28BB6F81-6604-44D3-8331-857CB877D7A8}" destId="{07DF6E8E-BA0C-4552-BA65-DA70800650B8}" srcOrd="3" destOrd="0" presId="urn:microsoft.com/office/officeart/2005/8/layout/hProcess9"/>
    <dgm:cxn modelId="{9E34C0AA-BDE2-4514-B2C0-736F44B70429}" type="presParOf" srcId="{28BB6F81-6604-44D3-8331-857CB877D7A8}" destId="{945DCDDB-7390-4CC0-B90E-5C9627D1A366}" srcOrd="4" destOrd="0" presId="urn:microsoft.com/office/officeart/2005/8/layout/hProcess9"/>
    <dgm:cxn modelId="{B6211D28-E283-4986-9AAC-2CA9E0AAE1EE}" type="presParOf" srcId="{28BB6F81-6604-44D3-8331-857CB877D7A8}" destId="{5041429E-F631-49DE-BDCB-0F1CA05756FB}" srcOrd="5" destOrd="0" presId="urn:microsoft.com/office/officeart/2005/8/layout/hProcess9"/>
    <dgm:cxn modelId="{C5F5D371-C7CA-4A74-AB4F-66070232AC32}" type="presParOf" srcId="{28BB6F81-6604-44D3-8331-857CB877D7A8}" destId="{18CC3C47-22E7-453C-9126-51841896CC5B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93B156-510B-4080-9541-2615FF4CC79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317E01D-1407-42F4-A75C-C0140A42694B}">
      <dgm:prSet/>
      <dgm:spPr/>
      <dgm:t>
        <a:bodyPr/>
        <a:lstStyle/>
        <a:p>
          <a:pPr rtl="0"/>
          <a:r>
            <a:rPr lang="ru-RU" dirty="0" smtClean="0"/>
            <a:t>дальнейшее развитие сети</a:t>
          </a:r>
          <a:endParaRPr lang="ru-RU" dirty="0"/>
        </a:p>
      </dgm:t>
    </dgm:pt>
    <dgm:pt modelId="{A37ED4E6-87B2-457E-9459-9242D6895B98}" type="parTrans" cxnId="{5BDBC885-0865-4891-95C5-B755395D4131}">
      <dgm:prSet/>
      <dgm:spPr/>
      <dgm:t>
        <a:bodyPr/>
        <a:lstStyle/>
        <a:p>
          <a:endParaRPr lang="ru-RU"/>
        </a:p>
      </dgm:t>
    </dgm:pt>
    <dgm:pt modelId="{96BA4E28-DC05-4D62-998C-E8B23042CAC9}" type="sibTrans" cxnId="{5BDBC885-0865-4891-95C5-B755395D4131}">
      <dgm:prSet/>
      <dgm:spPr/>
      <dgm:t>
        <a:bodyPr/>
        <a:lstStyle/>
        <a:p>
          <a:endParaRPr lang="ru-RU"/>
        </a:p>
      </dgm:t>
    </dgm:pt>
    <dgm:pt modelId="{325359E8-F542-4A5A-B9E1-777B3A9F1A27}">
      <dgm:prSet/>
      <dgm:spPr/>
      <dgm:t>
        <a:bodyPr/>
        <a:lstStyle/>
        <a:p>
          <a:pPr rtl="0"/>
          <a:r>
            <a:rPr lang="ru-RU" dirty="0" smtClean="0"/>
            <a:t>формирование организационной структуры управления службой</a:t>
          </a:r>
          <a:endParaRPr lang="ru-RU" dirty="0"/>
        </a:p>
      </dgm:t>
    </dgm:pt>
    <dgm:pt modelId="{70AE955C-5A88-4E2D-95EA-BC641038DE90}" type="parTrans" cxnId="{B2F8585A-80E1-448F-8951-C95A045E068B}">
      <dgm:prSet/>
      <dgm:spPr/>
      <dgm:t>
        <a:bodyPr/>
        <a:lstStyle/>
        <a:p>
          <a:endParaRPr lang="ru-RU"/>
        </a:p>
      </dgm:t>
    </dgm:pt>
    <dgm:pt modelId="{B64711E7-F5CE-4B6B-885A-08421D83BD04}" type="sibTrans" cxnId="{B2F8585A-80E1-448F-8951-C95A045E068B}">
      <dgm:prSet/>
      <dgm:spPr/>
      <dgm:t>
        <a:bodyPr/>
        <a:lstStyle/>
        <a:p>
          <a:endParaRPr lang="ru-RU"/>
        </a:p>
      </dgm:t>
    </dgm:pt>
    <dgm:pt modelId="{63128D5C-643D-49ED-B892-6770F9513589}">
      <dgm:prSet/>
      <dgm:spPr/>
      <dgm:t>
        <a:bodyPr/>
        <a:lstStyle/>
        <a:p>
          <a:pPr rtl="0"/>
          <a:r>
            <a:rPr lang="ru-RU" dirty="0" smtClean="0"/>
            <a:t>обеспечение кадрами</a:t>
          </a:r>
          <a:endParaRPr lang="ru-RU" dirty="0"/>
        </a:p>
      </dgm:t>
    </dgm:pt>
    <dgm:pt modelId="{98341268-9761-422B-958C-767D265443C5}" type="parTrans" cxnId="{A3580E87-02A3-4959-9EF2-0C8ABE57B37A}">
      <dgm:prSet/>
      <dgm:spPr/>
      <dgm:t>
        <a:bodyPr/>
        <a:lstStyle/>
        <a:p>
          <a:endParaRPr lang="ru-RU"/>
        </a:p>
      </dgm:t>
    </dgm:pt>
    <dgm:pt modelId="{6A1A2500-3674-47D3-AC7F-3E3ADFB4F3F7}" type="sibTrans" cxnId="{A3580E87-02A3-4959-9EF2-0C8ABE57B37A}">
      <dgm:prSet/>
      <dgm:spPr/>
      <dgm:t>
        <a:bodyPr/>
        <a:lstStyle/>
        <a:p>
          <a:endParaRPr lang="ru-RU"/>
        </a:p>
      </dgm:t>
    </dgm:pt>
    <dgm:pt modelId="{0CAEEF9B-C83A-46AD-82C2-E829995C59C5}">
      <dgm:prSet/>
      <dgm:spPr/>
      <dgm:t>
        <a:bodyPr/>
        <a:lstStyle/>
        <a:p>
          <a:pPr rtl="0"/>
          <a:r>
            <a:rPr lang="ru-RU" dirty="0" smtClean="0"/>
            <a:t>усиление профилактических мероприятий</a:t>
          </a:r>
          <a:endParaRPr lang="ru-RU" dirty="0"/>
        </a:p>
      </dgm:t>
    </dgm:pt>
    <dgm:pt modelId="{30D3C1B9-B89C-4BCD-A371-88B9A9AD250B}" type="parTrans" cxnId="{648C606D-56C7-46FF-B092-40351E5C5738}">
      <dgm:prSet/>
      <dgm:spPr/>
      <dgm:t>
        <a:bodyPr/>
        <a:lstStyle/>
        <a:p>
          <a:endParaRPr lang="ru-RU"/>
        </a:p>
      </dgm:t>
    </dgm:pt>
    <dgm:pt modelId="{1142E9A6-3C55-462B-8251-D94E613D1D37}" type="sibTrans" cxnId="{648C606D-56C7-46FF-B092-40351E5C5738}">
      <dgm:prSet/>
      <dgm:spPr/>
      <dgm:t>
        <a:bodyPr/>
        <a:lstStyle/>
        <a:p>
          <a:endParaRPr lang="ru-RU"/>
        </a:p>
      </dgm:t>
    </dgm:pt>
    <dgm:pt modelId="{A17EC419-FF03-47FB-BFCC-31637B9A0D38}">
      <dgm:prSet/>
      <dgm:spPr/>
      <dgm:t>
        <a:bodyPr/>
        <a:lstStyle/>
        <a:p>
          <a:pPr rtl="0"/>
          <a:r>
            <a:rPr lang="ru-RU" dirty="0" smtClean="0"/>
            <a:t>развитие реабилитационной структуры и реабилитационных технологий</a:t>
          </a:r>
          <a:endParaRPr lang="ru-RU" dirty="0"/>
        </a:p>
      </dgm:t>
    </dgm:pt>
    <dgm:pt modelId="{ED216E3E-E77C-4599-97DB-E7EF4A0C56F3}" type="parTrans" cxnId="{F7D4F499-84B6-487A-8D96-02AAB2707C7A}">
      <dgm:prSet/>
      <dgm:spPr/>
      <dgm:t>
        <a:bodyPr/>
        <a:lstStyle/>
        <a:p>
          <a:endParaRPr lang="ru-RU"/>
        </a:p>
      </dgm:t>
    </dgm:pt>
    <dgm:pt modelId="{BECEA81C-A2A9-4E57-A9D8-965077213504}" type="sibTrans" cxnId="{F7D4F499-84B6-487A-8D96-02AAB2707C7A}">
      <dgm:prSet/>
      <dgm:spPr/>
      <dgm:t>
        <a:bodyPr/>
        <a:lstStyle/>
        <a:p>
          <a:endParaRPr lang="ru-RU"/>
        </a:p>
      </dgm:t>
    </dgm:pt>
    <dgm:pt modelId="{9510CA67-6896-49DA-A339-F15D9C01BAA7}">
      <dgm:prSet/>
      <dgm:spPr/>
      <dgm:t>
        <a:bodyPr/>
        <a:lstStyle/>
        <a:p>
          <a:pPr rtl="0"/>
          <a:r>
            <a:rPr lang="ru-RU" dirty="0" smtClean="0"/>
            <a:t>информатизация службы </a:t>
          </a:r>
          <a:endParaRPr lang="ru-RU" dirty="0"/>
        </a:p>
      </dgm:t>
    </dgm:pt>
    <dgm:pt modelId="{2D4A7B76-5111-47A2-9FBA-CD2B3865B710}" type="parTrans" cxnId="{99F3C5CB-A69F-45B1-8F24-FE1A18BA7446}">
      <dgm:prSet/>
      <dgm:spPr/>
      <dgm:t>
        <a:bodyPr/>
        <a:lstStyle/>
        <a:p>
          <a:endParaRPr lang="ru-RU"/>
        </a:p>
      </dgm:t>
    </dgm:pt>
    <dgm:pt modelId="{60FF9016-B17E-4F07-AE47-E21C920FE542}" type="sibTrans" cxnId="{99F3C5CB-A69F-45B1-8F24-FE1A18BA7446}">
      <dgm:prSet/>
      <dgm:spPr/>
      <dgm:t>
        <a:bodyPr/>
        <a:lstStyle/>
        <a:p>
          <a:endParaRPr lang="ru-RU"/>
        </a:p>
      </dgm:t>
    </dgm:pt>
    <dgm:pt modelId="{C15A6023-D2E9-4A11-8583-E7E6A7701107}" type="pres">
      <dgm:prSet presAssocID="{D993B156-510B-4080-9541-2615FF4CC79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1FA3377-85FF-4FB3-B751-30AC26548A51}" type="pres">
      <dgm:prSet presAssocID="{D993B156-510B-4080-9541-2615FF4CC794}" presName="pyramid" presStyleLbl="node1" presStyleIdx="0" presStyleCnt="1" custLinFactNeighborX="-404"/>
      <dgm:spPr/>
    </dgm:pt>
    <dgm:pt modelId="{6C0EA697-8AE2-4EEE-808A-F6626F5B1E7F}" type="pres">
      <dgm:prSet presAssocID="{D993B156-510B-4080-9541-2615FF4CC794}" presName="theList" presStyleCnt="0"/>
      <dgm:spPr/>
    </dgm:pt>
    <dgm:pt modelId="{1EB5C1FE-FB4F-474D-B460-79EC29F98B57}" type="pres">
      <dgm:prSet presAssocID="{A317E01D-1407-42F4-A75C-C0140A42694B}" presName="aNode" presStyleLbl="fgAcc1" presStyleIdx="0" presStyleCnt="6" custScaleX="156967" custScaleY="8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15B29-FE65-48EC-B7C1-69D3DA92CE05}" type="pres">
      <dgm:prSet presAssocID="{A317E01D-1407-42F4-A75C-C0140A42694B}" presName="aSpace" presStyleCnt="0"/>
      <dgm:spPr/>
    </dgm:pt>
    <dgm:pt modelId="{7DFCE017-46EF-49A3-B964-456BE98BD1EC}" type="pres">
      <dgm:prSet presAssocID="{325359E8-F542-4A5A-B9E1-777B3A9F1A27}" presName="aNode" presStyleLbl="fgAcc1" presStyleIdx="1" presStyleCnt="6" custScaleX="156967" custScaleY="8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91AAF0-3050-445E-8712-84B9210489D9}" type="pres">
      <dgm:prSet presAssocID="{325359E8-F542-4A5A-B9E1-777B3A9F1A27}" presName="aSpace" presStyleCnt="0"/>
      <dgm:spPr/>
    </dgm:pt>
    <dgm:pt modelId="{89D5F060-64D5-41AE-B971-094D7BF476C7}" type="pres">
      <dgm:prSet presAssocID="{63128D5C-643D-49ED-B892-6770F9513589}" presName="aNode" presStyleLbl="fgAcc1" presStyleIdx="2" presStyleCnt="6" custScaleX="156967" custScaleY="8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C20426-3273-43FF-B6EB-E0D0BA1D0C03}" type="pres">
      <dgm:prSet presAssocID="{63128D5C-643D-49ED-B892-6770F9513589}" presName="aSpace" presStyleCnt="0"/>
      <dgm:spPr/>
    </dgm:pt>
    <dgm:pt modelId="{99A3EDAA-2A4E-4699-B830-41A2557C480D}" type="pres">
      <dgm:prSet presAssocID="{0CAEEF9B-C83A-46AD-82C2-E829995C59C5}" presName="aNode" presStyleLbl="fgAcc1" presStyleIdx="3" presStyleCnt="6" custScaleX="156967" custScaleY="8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EABDAC-19E4-4937-B195-F518564F8602}" type="pres">
      <dgm:prSet presAssocID="{0CAEEF9B-C83A-46AD-82C2-E829995C59C5}" presName="aSpace" presStyleCnt="0"/>
      <dgm:spPr/>
    </dgm:pt>
    <dgm:pt modelId="{3266FFCF-B326-40B9-A411-9D50C70BCF7A}" type="pres">
      <dgm:prSet presAssocID="{A17EC419-FF03-47FB-BFCC-31637B9A0D38}" presName="aNode" presStyleLbl="fgAcc1" presStyleIdx="4" presStyleCnt="6" custScaleX="156967" custScaleY="8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5ADC6-03D4-439A-B357-A43D6A1162FA}" type="pres">
      <dgm:prSet presAssocID="{A17EC419-FF03-47FB-BFCC-31637B9A0D38}" presName="aSpace" presStyleCnt="0"/>
      <dgm:spPr/>
    </dgm:pt>
    <dgm:pt modelId="{E2B47CAB-4ABB-459C-BDC9-82CE788CB13C}" type="pres">
      <dgm:prSet presAssocID="{9510CA67-6896-49DA-A339-F15D9C01BAA7}" presName="aNode" presStyleLbl="fgAcc1" presStyleIdx="5" presStyleCnt="6" custScaleX="156967" custScaleY="8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2BE9F-EF0C-400D-9B68-2883B97F6C36}" type="pres">
      <dgm:prSet presAssocID="{9510CA67-6896-49DA-A339-F15D9C01BAA7}" presName="aSpace" presStyleCnt="0"/>
      <dgm:spPr/>
    </dgm:pt>
  </dgm:ptLst>
  <dgm:cxnLst>
    <dgm:cxn modelId="{DAC9A012-6203-4F05-A5CE-716ADCF34092}" type="presOf" srcId="{A17EC419-FF03-47FB-BFCC-31637B9A0D38}" destId="{3266FFCF-B326-40B9-A411-9D50C70BCF7A}" srcOrd="0" destOrd="0" presId="urn:microsoft.com/office/officeart/2005/8/layout/pyramid2"/>
    <dgm:cxn modelId="{99F3C5CB-A69F-45B1-8F24-FE1A18BA7446}" srcId="{D993B156-510B-4080-9541-2615FF4CC794}" destId="{9510CA67-6896-49DA-A339-F15D9C01BAA7}" srcOrd="5" destOrd="0" parTransId="{2D4A7B76-5111-47A2-9FBA-CD2B3865B710}" sibTransId="{60FF9016-B17E-4F07-AE47-E21C920FE542}"/>
    <dgm:cxn modelId="{DCBCCE69-59E1-4F08-B8F8-69D419896A2F}" type="presOf" srcId="{63128D5C-643D-49ED-B892-6770F9513589}" destId="{89D5F060-64D5-41AE-B971-094D7BF476C7}" srcOrd="0" destOrd="0" presId="urn:microsoft.com/office/officeart/2005/8/layout/pyramid2"/>
    <dgm:cxn modelId="{FAF9B3FE-3C87-4D9C-BBCE-90B187C7E498}" type="presOf" srcId="{9510CA67-6896-49DA-A339-F15D9C01BAA7}" destId="{E2B47CAB-4ABB-459C-BDC9-82CE788CB13C}" srcOrd="0" destOrd="0" presId="urn:microsoft.com/office/officeart/2005/8/layout/pyramid2"/>
    <dgm:cxn modelId="{F7D4F499-84B6-487A-8D96-02AAB2707C7A}" srcId="{D993B156-510B-4080-9541-2615FF4CC794}" destId="{A17EC419-FF03-47FB-BFCC-31637B9A0D38}" srcOrd="4" destOrd="0" parTransId="{ED216E3E-E77C-4599-97DB-E7EF4A0C56F3}" sibTransId="{BECEA81C-A2A9-4E57-A9D8-965077213504}"/>
    <dgm:cxn modelId="{5BDBC885-0865-4891-95C5-B755395D4131}" srcId="{D993B156-510B-4080-9541-2615FF4CC794}" destId="{A317E01D-1407-42F4-A75C-C0140A42694B}" srcOrd="0" destOrd="0" parTransId="{A37ED4E6-87B2-457E-9459-9242D6895B98}" sibTransId="{96BA4E28-DC05-4D62-998C-E8B23042CAC9}"/>
    <dgm:cxn modelId="{B2F8585A-80E1-448F-8951-C95A045E068B}" srcId="{D993B156-510B-4080-9541-2615FF4CC794}" destId="{325359E8-F542-4A5A-B9E1-777B3A9F1A27}" srcOrd="1" destOrd="0" parTransId="{70AE955C-5A88-4E2D-95EA-BC641038DE90}" sibTransId="{B64711E7-F5CE-4B6B-885A-08421D83BD04}"/>
    <dgm:cxn modelId="{648C606D-56C7-46FF-B092-40351E5C5738}" srcId="{D993B156-510B-4080-9541-2615FF4CC794}" destId="{0CAEEF9B-C83A-46AD-82C2-E829995C59C5}" srcOrd="3" destOrd="0" parTransId="{30D3C1B9-B89C-4BCD-A371-88B9A9AD250B}" sibTransId="{1142E9A6-3C55-462B-8251-D94E613D1D37}"/>
    <dgm:cxn modelId="{A3580E87-02A3-4959-9EF2-0C8ABE57B37A}" srcId="{D993B156-510B-4080-9541-2615FF4CC794}" destId="{63128D5C-643D-49ED-B892-6770F9513589}" srcOrd="2" destOrd="0" parTransId="{98341268-9761-422B-958C-767D265443C5}" sibTransId="{6A1A2500-3674-47D3-AC7F-3E3ADFB4F3F7}"/>
    <dgm:cxn modelId="{5443C37B-39C2-42F7-ACA1-4B84A67D6E47}" type="presOf" srcId="{A317E01D-1407-42F4-A75C-C0140A42694B}" destId="{1EB5C1FE-FB4F-474D-B460-79EC29F98B57}" srcOrd="0" destOrd="0" presId="urn:microsoft.com/office/officeart/2005/8/layout/pyramid2"/>
    <dgm:cxn modelId="{D22CAD4F-E0E4-4929-AC0C-22111C9F6991}" type="presOf" srcId="{0CAEEF9B-C83A-46AD-82C2-E829995C59C5}" destId="{99A3EDAA-2A4E-4699-B830-41A2557C480D}" srcOrd="0" destOrd="0" presId="urn:microsoft.com/office/officeart/2005/8/layout/pyramid2"/>
    <dgm:cxn modelId="{8A0805FD-0E17-4FBB-ACB4-74810C1A8216}" type="presOf" srcId="{325359E8-F542-4A5A-B9E1-777B3A9F1A27}" destId="{7DFCE017-46EF-49A3-B964-456BE98BD1EC}" srcOrd="0" destOrd="0" presId="urn:microsoft.com/office/officeart/2005/8/layout/pyramid2"/>
    <dgm:cxn modelId="{E5FB7F78-7365-4A1A-A0B7-8C09E3A877D1}" type="presOf" srcId="{D993B156-510B-4080-9541-2615FF4CC794}" destId="{C15A6023-D2E9-4A11-8583-E7E6A7701107}" srcOrd="0" destOrd="0" presId="urn:microsoft.com/office/officeart/2005/8/layout/pyramid2"/>
    <dgm:cxn modelId="{D7447C9A-FA4E-4F1D-B348-C72AA7ACCB05}" type="presParOf" srcId="{C15A6023-D2E9-4A11-8583-E7E6A7701107}" destId="{71FA3377-85FF-4FB3-B751-30AC26548A51}" srcOrd="0" destOrd="0" presId="urn:microsoft.com/office/officeart/2005/8/layout/pyramid2"/>
    <dgm:cxn modelId="{C8CEBEE2-6824-41A4-860A-5F0D7AE74DF6}" type="presParOf" srcId="{C15A6023-D2E9-4A11-8583-E7E6A7701107}" destId="{6C0EA697-8AE2-4EEE-808A-F6626F5B1E7F}" srcOrd="1" destOrd="0" presId="urn:microsoft.com/office/officeart/2005/8/layout/pyramid2"/>
    <dgm:cxn modelId="{FF5C1D96-1DF6-494C-A49F-ED05670C5007}" type="presParOf" srcId="{6C0EA697-8AE2-4EEE-808A-F6626F5B1E7F}" destId="{1EB5C1FE-FB4F-474D-B460-79EC29F98B57}" srcOrd="0" destOrd="0" presId="urn:microsoft.com/office/officeart/2005/8/layout/pyramid2"/>
    <dgm:cxn modelId="{533D9048-341F-4373-B047-78A908AF9B19}" type="presParOf" srcId="{6C0EA697-8AE2-4EEE-808A-F6626F5B1E7F}" destId="{C7E15B29-FE65-48EC-B7C1-69D3DA92CE05}" srcOrd="1" destOrd="0" presId="urn:microsoft.com/office/officeart/2005/8/layout/pyramid2"/>
    <dgm:cxn modelId="{03D50C18-1436-42BF-B1D7-B6E7506EC7A1}" type="presParOf" srcId="{6C0EA697-8AE2-4EEE-808A-F6626F5B1E7F}" destId="{7DFCE017-46EF-49A3-B964-456BE98BD1EC}" srcOrd="2" destOrd="0" presId="urn:microsoft.com/office/officeart/2005/8/layout/pyramid2"/>
    <dgm:cxn modelId="{CF16F8B5-0760-4E8A-AD29-53D49CF1CDEC}" type="presParOf" srcId="{6C0EA697-8AE2-4EEE-808A-F6626F5B1E7F}" destId="{C191AAF0-3050-445E-8712-84B9210489D9}" srcOrd="3" destOrd="0" presId="urn:microsoft.com/office/officeart/2005/8/layout/pyramid2"/>
    <dgm:cxn modelId="{D27A79FE-548F-4B6C-A701-74121184B3C7}" type="presParOf" srcId="{6C0EA697-8AE2-4EEE-808A-F6626F5B1E7F}" destId="{89D5F060-64D5-41AE-B971-094D7BF476C7}" srcOrd="4" destOrd="0" presId="urn:microsoft.com/office/officeart/2005/8/layout/pyramid2"/>
    <dgm:cxn modelId="{DD639E8A-84A9-45D2-A020-AB06175520BE}" type="presParOf" srcId="{6C0EA697-8AE2-4EEE-808A-F6626F5B1E7F}" destId="{EDC20426-3273-43FF-B6EB-E0D0BA1D0C03}" srcOrd="5" destOrd="0" presId="urn:microsoft.com/office/officeart/2005/8/layout/pyramid2"/>
    <dgm:cxn modelId="{A4339000-C265-45C0-BCC9-C9299E789AEC}" type="presParOf" srcId="{6C0EA697-8AE2-4EEE-808A-F6626F5B1E7F}" destId="{99A3EDAA-2A4E-4699-B830-41A2557C480D}" srcOrd="6" destOrd="0" presId="urn:microsoft.com/office/officeart/2005/8/layout/pyramid2"/>
    <dgm:cxn modelId="{359A092D-2074-4F3C-929E-74922E94BC37}" type="presParOf" srcId="{6C0EA697-8AE2-4EEE-808A-F6626F5B1E7F}" destId="{ABEABDAC-19E4-4937-B195-F518564F8602}" srcOrd="7" destOrd="0" presId="urn:microsoft.com/office/officeart/2005/8/layout/pyramid2"/>
    <dgm:cxn modelId="{6461ADA2-6FA4-4B54-AC39-FD5789BF9431}" type="presParOf" srcId="{6C0EA697-8AE2-4EEE-808A-F6626F5B1E7F}" destId="{3266FFCF-B326-40B9-A411-9D50C70BCF7A}" srcOrd="8" destOrd="0" presId="urn:microsoft.com/office/officeart/2005/8/layout/pyramid2"/>
    <dgm:cxn modelId="{519ABDEE-8BAD-4E29-B784-82D61B4965BA}" type="presParOf" srcId="{6C0EA697-8AE2-4EEE-808A-F6626F5B1E7F}" destId="{4045ADC6-03D4-439A-B357-A43D6A1162FA}" srcOrd="9" destOrd="0" presId="urn:microsoft.com/office/officeart/2005/8/layout/pyramid2"/>
    <dgm:cxn modelId="{119EC44D-ED72-441C-A36B-E92428094E83}" type="presParOf" srcId="{6C0EA697-8AE2-4EEE-808A-F6626F5B1E7F}" destId="{E2B47CAB-4ABB-459C-BDC9-82CE788CB13C}" srcOrd="10" destOrd="0" presId="urn:microsoft.com/office/officeart/2005/8/layout/pyramid2"/>
    <dgm:cxn modelId="{751D4459-40BF-46C4-ADED-D623E0E52DD9}" type="presParOf" srcId="{6C0EA697-8AE2-4EEE-808A-F6626F5B1E7F}" destId="{16D2BE9F-EF0C-400D-9B68-2883B97F6C36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19E417-9436-4140-8AE0-B60CE00900F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556559-9DA8-45C0-B07A-9B74553AFC50}">
      <dgm:prSet phldrT="[Текст]"/>
      <dgm:spPr/>
      <dgm:t>
        <a:bodyPr/>
        <a:lstStyle/>
        <a:p>
          <a:r>
            <a:rPr lang="ru-RU" b="1" i="1" dirty="0" smtClean="0">
              <a:solidFill>
                <a:srgbClr val="FF0000"/>
              </a:solidFill>
            </a:rPr>
            <a:t>Карпинск</a:t>
          </a:r>
          <a:endParaRPr lang="ru-RU" b="1" i="1" dirty="0">
            <a:solidFill>
              <a:srgbClr val="FF0000"/>
            </a:solidFill>
          </a:endParaRPr>
        </a:p>
      </dgm:t>
    </dgm:pt>
    <dgm:pt modelId="{990CFF83-72E8-4532-8E69-121475C5DB9D}" type="parTrans" cxnId="{44B0D88C-79FA-41F9-A335-C04D2DE7D391}">
      <dgm:prSet/>
      <dgm:spPr/>
      <dgm:t>
        <a:bodyPr/>
        <a:lstStyle/>
        <a:p>
          <a:endParaRPr lang="ru-RU"/>
        </a:p>
      </dgm:t>
    </dgm:pt>
    <dgm:pt modelId="{BC24CE30-2B02-4328-8A34-7D258A2E490A}" type="sibTrans" cxnId="{44B0D88C-79FA-41F9-A335-C04D2DE7D391}">
      <dgm:prSet/>
      <dgm:spPr/>
      <dgm:t>
        <a:bodyPr/>
        <a:lstStyle/>
        <a:p>
          <a:endParaRPr lang="ru-RU"/>
        </a:p>
      </dgm:t>
    </dgm:pt>
    <dgm:pt modelId="{AF706018-6412-484D-8EB7-1C9EF6F4E837}" type="asst">
      <dgm:prSet phldrT="[Текст]"/>
      <dgm:spPr/>
      <dgm:t>
        <a:bodyPr/>
        <a:lstStyle/>
        <a:p>
          <a:r>
            <a:rPr lang="ru-RU" dirty="0" smtClean="0">
              <a:solidFill>
                <a:srgbClr val="FF0000"/>
              </a:solidFill>
              <a:latin typeface="Arial Black" pitchFamily="34" charset="0"/>
            </a:rPr>
            <a:t>37</a:t>
          </a:r>
          <a:r>
            <a:rPr lang="ru-RU" dirty="0" smtClean="0"/>
            <a:t> человек</a:t>
          </a:r>
          <a:endParaRPr lang="ru-RU" dirty="0"/>
        </a:p>
      </dgm:t>
    </dgm:pt>
    <dgm:pt modelId="{80C6AA98-94A6-4CCD-BC14-D5C5FF1E34CF}" type="parTrans" cxnId="{C58C996F-EE2F-4721-BBFD-4A3C49A83A79}">
      <dgm:prSet/>
      <dgm:spPr/>
      <dgm:t>
        <a:bodyPr/>
        <a:lstStyle/>
        <a:p>
          <a:endParaRPr lang="ru-RU"/>
        </a:p>
      </dgm:t>
    </dgm:pt>
    <dgm:pt modelId="{528A39E8-568D-4AF2-BE4D-B6DFFE32B445}" type="sibTrans" cxnId="{C58C996F-EE2F-4721-BBFD-4A3C49A83A79}">
      <dgm:prSet/>
      <dgm:spPr/>
      <dgm:t>
        <a:bodyPr/>
        <a:lstStyle/>
        <a:p>
          <a:endParaRPr lang="ru-RU"/>
        </a:p>
      </dgm:t>
    </dgm:pt>
    <dgm:pt modelId="{0000CBD5-F4EE-4C11-BF72-89BF3FF2171E}" type="asst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более 3 месяцев</a:t>
          </a: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dirty="0" smtClean="0">
              <a:solidFill>
                <a:srgbClr val="FF0000"/>
              </a:solidFill>
              <a:latin typeface="Arial Black" pitchFamily="34" charset="0"/>
            </a:rPr>
            <a:t>9</a:t>
          </a:r>
          <a:r>
            <a:rPr lang="ru-RU" dirty="0" smtClean="0"/>
            <a:t> человек</a:t>
          </a:r>
          <a:endParaRPr lang="ru-RU" dirty="0"/>
        </a:p>
      </dgm:t>
    </dgm:pt>
    <dgm:pt modelId="{2A10CAF9-8D33-4507-B07C-D910A3A3BACC}" type="parTrans" cxnId="{FA076124-DE4D-4B1A-B0FD-7B76BC4E829E}">
      <dgm:prSet/>
      <dgm:spPr/>
      <dgm:t>
        <a:bodyPr/>
        <a:lstStyle/>
        <a:p>
          <a:endParaRPr lang="ru-RU"/>
        </a:p>
      </dgm:t>
    </dgm:pt>
    <dgm:pt modelId="{8AF65483-C794-43D0-AA33-7B02E33CA3CE}" type="sibTrans" cxnId="{FA076124-DE4D-4B1A-B0FD-7B76BC4E829E}">
      <dgm:prSet/>
      <dgm:spPr/>
      <dgm:t>
        <a:bodyPr/>
        <a:lstStyle/>
        <a:p>
          <a:endParaRPr lang="ru-RU"/>
        </a:p>
      </dgm:t>
    </dgm:pt>
    <dgm:pt modelId="{C33003F2-BC59-4030-8A2E-F7A71B06B0BA}" type="pres">
      <dgm:prSet presAssocID="{A919E417-9436-4140-8AE0-B60CE00900F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4ABC09-F341-4AD9-BEBC-54DD511B7D41}" type="pres">
      <dgm:prSet presAssocID="{A7556559-9DA8-45C0-B07A-9B74553AFC50}" presName="hierRoot1" presStyleCnt="0">
        <dgm:presLayoutVars>
          <dgm:hierBranch val="init"/>
        </dgm:presLayoutVars>
      </dgm:prSet>
      <dgm:spPr/>
    </dgm:pt>
    <dgm:pt modelId="{6E609016-A283-4B8D-B915-C6B3F407029F}" type="pres">
      <dgm:prSet presAssocID="{A7556559-9DA8-45C0-B07A-9B74553AFC50}" presName="rootComposite1" presStyleCnt="0"/>
      <dgm:spPr/>
    </dgm:pt>
    <dgm:pt modelId="{4302EBFB-638B-4DDA-94A9-DDD013E14408}" type="pres">
      <dgm:prSet presAssocID="{A7556559-9DA8-45C0-B07A-9B74553AFC50}" presName="rootText1" presStyleLbl="node0" presStyleIdx="0" presStyleCnt="1" custScaleX="26947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DC1233-62B4-4996-8A93-0444E7E496E0}" type="pres">
      <dgm:prSet presAssocID="{A7556559-9DA8-45C0-B07A-9B74553AFC5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B0D40A8-60CB-4FB9-80D2-2A93298672A0}" type="pres">
      <dgm:prSet presAssocID="{A7556559-9DA8-45C0-B07A-9B74553AFC50}" presName="hierChild2" presStyleCnt="0"/>
      <dgm:spPr/>
    </dgm:pt>
    <dgm:pt modelId="{4ED9C793-F212-486E-9452-73B6E73F5BA1}" type="pres">
      <dgm:prSet presAssocID="{A7556559-9DA8-45C0-B07A-9B74553AFC50}" presName="hierChild3" presStyleCnt="0"/>
      <dgm:spPr/>
    </dgm:pt>
    <dgm:pt modelId="{19EA9E5B-B546-4D6E-AF79-50D932AB4D78}" type="pres">
      <dgm:prSet presAssocID="{80C6AA98-94A6-4CCD-BC14-D5C5FF1E34CF}" presName="Name111" presStyleLbl="parChTrans1D2" presStyleIdx="0" presStyleCnt="2"/>
      <dgm:spPr/>
      <dgm:t>
        <a:bodyPr/>
        <a:lstStyle/>
        <a:p>
          <a:endParaRPr lang="ru-RU"/>
        </a:p>
      </dgm:t>
    </dgm:pt>
    <dgm:pt modelId="{2728836C-C1D7-4710-865D-AFD221DCA3C9}" type="pres">
      <dgm:prSet presAssocID="{AF706018-6412-484D-8EB7-1C9EF6F4E837}" presName="hierRoot3" presStyleCnt="0">
        <dgm:presLayoutVars>
          <dgm:hierBranch val="init"/>
        </dgm:presLayoutVars>
      </dgm:prSet>
      <dgm:spPr/>
    </dgm:pt>
    <dgm:pt modelId="{214C27F0-11ED-4ACE-8302-184A8CBFF095}" type="pres">
      <dgm:prSet presAssocID="{AF706018-6412-484D-8EB7-1C9EF6F4E837}" presName="rootComposite3" presStyleCnt="0"/>
      <dgm:spPr/>
    </dgm:pt>
    <dgm:pt modelId="{63BD41C4-1998-4C0C-9B56-1B7F04A10EBF}" type="pres">
      <dgm:prSet presAssocID="{AF706018-6412-484D-8EB7-1C9EF6F4E837}" presName="rootText3" presStyleLbl="asst1" presStyleIdx="0" presStyleCnt="2" custScaleX="13496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69437D8-A28C-4D9D-ACA5-93C6C06E53F7}" type="pres">
      <dgm:prSet presAssocID="{AF706018-6412-484D-8EB7-1C9EF6F4E837}" presName="rootConnector3" presStyleLbl="asst1" presStyleIdx="0" presStyleCnt="2"/>
      <dgm:spPr/>
      <dgm:t>
        <a:bodyPr/>
        <a:lstStyle/>
        <a:p>
          <a:endParaRPr lang="ru-RU"/>
        </a:p>
      </dgm:t>
    </dgm:pt>
    <dgm:pt modelId="{874984A0-5773-47ED-9825-C6236146FA0B}" type="pres">
      <dgm:prSet presAssocID="{AF706018-6412-484D-8EB7-1C9EF6F4E837}" presName="hierChild6" presStyleCnt="0"/>
      <dgm:spPr/>
    </dgm:pt>
    <dgm:pt modelId="{6F98BD1A-20C5-440A-A10A-E7C6DE174FF6}" type="pres">
      <dgm:prSet presAssocID="{AF706018-6412-484D-8EB7-1C9EF6F4E837}" presName="hierChild7" presStyleCnt="0"/>
      <dgm:spPr/>
    </dgm:pt>
    <dgm:pt modelId="{454330F6-B6ED-453C-B95B-0E50CEE2D784}" type="pres">
      <dgm:prSet presAssocID="{2A10CAF9-8D33-4507-B07C-D910A3A3BACC}" presName="Name111" presStyleLbl="parChTrans1D2" presStyleIdx="1" presStyleCnt="2"/>
      <dgm:spPr/>
      <dgm:t>
        <a:bodyPr/>
        <a:lstStyle/>
        <a:p>
          <a:endParaRPr lang="ru-RU"/>
        </a:p>
      </dgm:t>
    </dgm:pt>
    <dgm:pt modelId="{094F4491-9342-4562-BA77-FCC910F208CD}" type="pres">
      <dgm:prSet presAssocID="{0000CBD5-F4EE-4C11-BF72-89BF3FF2171E}" presName="hierRoot3" presStyleCnt="0">
        <dgm:presLayoutVars>
          <dgm:hierBranch val="init"/>
        </dgm:presLayoutVars>
      </dgm:prSet>
      <dgm:spPr/>
    </dgm:pt>
    <dgm:pt modelId="{18338838-9B37-4D1F-BBC2-5FC2AF75256F}" type="pres">
      <dgm:prSet presAssocID="{0000CBD5-F4EE-4C11-BF72-89BF3FF2171E}" presName="rootComposite3" presStyleCnt="0"/>
      <dgm:spPr/>
    </dgm:pt>
    <dgm:pt modelId="{A6490424-DE6D-4344-B29F-FC08F57FD2D9}" type="pres">
      <dgm:prSet presAssocID="{0000CBD5-F4EE-4C11-BF72-89BF3FF2171E}" presName="rootText3" presStyleLbl="asst1" presStyleIdx="1" presStyleCnt="2" custScaleX="1335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55F1F2B-B63D-4E0C-AA25-F946523C5AAB}" type="pres">
      <dgm:prSet presAssocID="{0000CBD5-F4EE-4C11-BF72-89BF3FF2171E}" presName="rootConnector3" presStyleLbl="asst1" presStyleIdx="1" presStyleCnt="2"/>
      <dgm:spPr/>
      <dgm:t>
        <a:bodyPr/>
        <a:lstStyle/>
        <a:p>
          <a:endParaRPr lang="ru-RU"/>
        </a:p>
      </dgm:t>
    </dgm:pt>
    <dgm:pt modelId="{40F0A606-8BA6-4117-BAB3-260DE5FB4A4C}" type="pres">
      <dgm:prSet presAssocID="{0000CBD5-F4EE-4C11-BF72-89BF3FF2171E}" presName="hierChild6" presStyleCnt="0"/>
      <dgm:spPr/>
    </dgm:pt>
    <dgm:pt modelId="{01783C1E-3B1F-4131-928F-964074C19461}" type="pres">
      <dgm:prSet presAssocID="{0000CBD5-F4EE-4C11-BF72-89BF3FF2171E}" presName="hierChild7" presStyleCnt="0"/>
      <dgm:spPr/>
    </dgm:pt>
  </dgm:ptLst>
  <dgm:cxnLst>
    <dgm:cxn modelId="{D2DE7C10-F4FC-4AF7-9D12-2957A584DD67}" type="presOf" srcId="{A7556559-9DA8-45C0-B07A-9B74553AFC50}" destId="{C3DC1233-62B4-4996-8A93-0444E7E496E0}" srcOrd="1" destOrd="0" presId="urn:microsoft.com/office/officeart/2005/8/layout/orgChart1"/>
    <dgm:cxn modelId="{A067C7F0-F0E9-4B4A-A307-196A483F6C5D}" type="presOf" srcId="{0000CBD5-F4EE-4C11-BF72-89BF3FF2171E}" destId="{C55F1F2B-B63D-4E0C-AA25-F946523C5AAB}" srcOrd="1" destOrd="0" presId="urn:microsoft.com/office/officeart/2005/8/layout/orgChart1"/>
    <dgm:cxn modelId="{E222F88E-1542-429C-A44A-4B9D2725849D}" type="presOf" srcId="{2A10CAF9-8D33-4507-B07C-D910A3A3BACC}" destId="{454330F6-B6ED-453C-B95B-0E50CEE2D784}" srcOrd="0" destOrd="0" presId="urn:microsoft.com/office/officeart/2005/8/layout/orgChart1"/>
    <dgm:cxn modelId="{2ED8E46F-BA92-4E0C-A291-65690DC8B4C3}" type="presOf" srcId="{A919E417-9436-4140-8AE0-B60CE00900F7}" destId="{C33003F2-BC59-4030-8A2E-F7A71B06B0BA}" srcOrd="0" destOrd="0" presId="urn:microsoft.com/office/officeart/2005/8/layout/orgChart1"/>
    <dgm:cxn modelId="{FA076124-DE4D-4B1A-B0FD-7B76BC4E829E}" srcId="{A7556559-9DA8-45C0-B07A-9B74553AFC50}" destId="{0000CBD5-F4EE-4C11-BF72-89BF3FF2171E}" srcOrd="1" destOrd="0" parTransId="{2A10CAF9-8D33-4507-B07C-D910A3A3BACC}" sibTransId="{8AF65483-C794-43D0-AA33-7B02E33CA3CE}"/>
    <dgm:cxn modelId="{4BA2A2D8-4839-489A-9D0E-2C31B9FE35AB}" type="presOf" srcId="{AF706018-6412-484D-8EB7-1C9EF6F4E837}" destId="{369437D8-A28C-4D9D-ACA5-93C6C06E53F7}" srcOrd="1" destOrd="0" presId="urn:microsoft.com/office/officeart/2005/8/layout/orgChart1"/>
    <dgm:cxn modelId="{DE982978-30C6-4830-8399-DB70CA1E7DC5}" type="presOf" srcId="{80C6AA98-94A6-4CCD-BC14-D5C5FF1E34CF}" destId="{19EA9E5B-B546-4D6E-AF79-50D932AB4D78}" srcOrd="0" destOrd="0" presId="urn:microsoft.com/office/officeart/2005/8/layout/orgChart1"/>
    <dgm:cxn modelId="{C58C996F-EE2F-4721-BBFD-4A3C49A83A79}" srcId="{A7556559-9DA8-45C0-B07A-9B74553AFC50}" destId="{AF706018-6412-484D-8EB7-1C9EF6F4E837}" srcOrd="0" destOrd="0" parTransId="{80C6AA98-94A6-4CCD-BC14-D5C5FF1E34CF}" sibTransId="{528A39E8-568D-4AF2-BE4D-B6DFFE32B445}"/>
    <dgm:cxn modelId="{D3056CC8-8520-479F-923C-C41042D2B848}" type="presOf" srcId="{A7556559-9DA8-45C0-B07A-9B74553AFC50}" destId="{4302EBFB-638B-4DDA-94A9-DDD013E14408}" srcOrd="0" destOrd="0" presId="urn:microsoft.com/office/officeart/2005/8/layout/orgChart1"/>
    <dgm:cxn modelId="{820166EF-279B-461F-901B-5A44368D94F4}" type="presOf" srcId="{0000CBD5-F4EE-4C11-BF72-89BF3FF2171E}" destId="{A6490424-DE6D-4344-B29F-FC08F57FD2D9}" srcOrd="0" destOrd="0" presId="urn:microsoft.com/office/officeart/2005/8/layout/orgChart1"/>
    <dgm:cxn modelId="{44B0D88C-79FA-41F9-A335-C04D2DE7D391}" srcId="{A919E417-9436-4140-8AE0-B60CE00900F7}" destId="{A7556559-9DA8-45C0-B07A-9B74553AFC50}" srcOrd="0" destOrd="0" parTransId="{990CFF83-72E8-4532-8E69-121475C5DB9D}" sibTransId="{BC24CE30-2B02-4328-8A34-7D258A2E490A}"/>
    <dgm:cxn modelId="{D150E5B5-F6BC-410D-91EF-DA39010FEE12}" type="presOf" srcId="{AF706018-6412-484D-8EB7-1C9EF6F4E837}" destId="{63BD41C4-1998-4C0C-9B56-1B7F04A10EBF}" srcOrd="0" destOrd="0" presId="urn:microsoft.com/office/officeart/2005/8/layout/orgChart1"/>
    <dgm:cxn modelId="{72A3027E-A5BE-4541-9F8F-49221BBC5BCA}" type="presParOf" srcId="{C33003F2-BC59-4030-8A2E-F7A71B06B0BA}" destId="{F24ABC09-F341-4AD9-BEBC-54DD511B7D41}" srcOrd="0" destOrd="0" presId="urn:microsoft.com/office/officeart/2005/8/layout/orgChart1"/>
    <dgm:cxn modelId="{421C233B-21FA-4F01-A87D-DCE174A16C66}" type="presParOf" srcId="{F24ABC09-F341-4AD9-BEBC-54DD511B7D41}" destId="{6E609016-A283-4B8D-B915-C6B3F407029F}" srcOrd="0" destOrd="0" presId="urn:microsoft.com/office/officeart/2005/8/layout/orgChart1"/>
    <dgm:cxn modelId="{E65D5F4E-5675-4940-AC4D-FF4E8D403A1F}" type="presParOf" srcId="{6E609016-A283-4B8D-B915-C6B3F407029F}" destId="{4302EBFB-638B-4DDA-94A9-DDD013E14408}" srcOrd="0" destOrd="0" presId="urn:microsoft.com/office/officeart/2005/8/layout/orgChart1"/>
    <dgm:cxn modelId="{6FCCBADC-C708-42D4-AAD1-371ECD4704A9}" type="presParOf" srcId="{6E609016-A283-4B8D-B915-C6B3F407029F}" destId="{C3DC1233-62B4-4996-8A93-0444E7E496E0}" srcOrd="1" destOrd="0" presId="urn:microsoft.com/office/officeart/2005/8/layout/orgChart1"/>
    <dgm:cxn modelId="{17F6A6CA-81E7-43C3-95D8-95E894F49229}" type="presParOf" srcId="{F24ABC09-F341-4AD9-BEBC-54DD511B7D41}" destId="{BB0D40A8-60CB-4FB9-80D2-2A93298672A0}" srcOrd="1" destOrd="0" presId="urn:microsoft.com/office/officeart/2005/8/layout/orgChart1"/>
    <dgm:cxn modelId="{49F727DF-87CF-4961-BC60-69A60FBB69BB}" type="presParOf" srcId="{F24ABC09-F341-4AD9-BEBC-54DD511B7D41}" destId="{4ED9C793-F212-486E-9452-73B6E73F5BA1}" srcOrd="2" destOrd="0" presId="urn:microsoft.com/office/officeart/2005/8/layout/orgChart1"/>
    <dgm:cxn modelId="{4E325995-9225-4CA9-B961-FF24D63596A9}" type="presParOf" srcId="{4ED9C793-F212-486E-9452-73B6E73F5BA1}" destId="{19EA9E5B-B546-4D6E-AF79-50D932AB4D78}" srcOrd="0" destOrd="0" presId="urn:microsoft.com/office/officeart/2005/8/layout/orgChart1"/>
    <dgm:cxn modelId="{20C2BCD9-2CEA-4D84-9D0C-14DA0AB48E13}" type="presParOf" srcId="{4ED9C793-F212-486E-9452-73B6E73F5BA1}" destId="{2728836C-C1D7-4710-865D-AFD221DCA3C9}" srcOrd="1" destOrd="0" presId="urn:microsoft.com/office/officeart/2005/8/layout/orgChart1"/>
    <dgm:cxn modelId="{243C189E-8E6C-41D0-B7BD-8BB94574400F}" type="presParOf" srcId="{2728836C-C1D7-4710-865D-AFD221DCA3C9}" destId="{214C27F0-11ED-4ACE-8302-184A8CBFF095}" srcOrd="0" destOrd="0" presId="urn:microsoft.com/office/officeart/2005/8/layout/orgChart1"/>
    <dgm:cxn modelId="{221E6C41-8907-43C9-A9B5-398403D2C9D3}" type="presParOf" srcId="{214C27F0-11ED-4ACE-8302-184A8CBFF095}" destId="{63BD41C4-1998-4C0C-9B56-1B7F04A10EBF}" srcOrd="0" destOrd="0" presId="urn:microsoft.com/office/officeart/2005/8/layout/orgChart1"/>
    <dgm:cxn modelId="{F05746AD-04C0-45E0-A491-7C12E2395F98}" type="presParOf" srcId="{214C27F0-11ED-4ACE-8302-184A8CBFF095}" destId="{369437D8-A28C-4D9D-ACA5-93C6C06E53F7}" srcOrd="1" destOrd="0" presId="urn:microsoft.com/office/officeart/2005/8/layout/orgChart1"/>
    <dgm:cxn modelId="{EE39F014-0B57-4D18-B185-4DE19746D5B4}" type="presParOf" srcId="{2728836C-C1D7-4710-865D-AFD221DCA3C9}" destId="{874984A0-5773-47ED-9825-C6236146FA0B}" srcOrd="1" destOrd="0" presId="urn:microsoft.com/office/officeart/2005/8/layout/orgChart1"/>
    <dgm:cxn modelId="{F43D9A8A-6CF1-4E2E-9DD6-4BC1C97C283B}" type="presParOf" srcId="{2728836C-C1D7-4710-865D-AFD221DCA3C9}" destId="{6F98BD1A-20C5-440A-A10A-E7C6DE174FF6}" srcOrd="2" destOrd="0" presId="urn:microsoft.com/office/officeart/2005/8/layout/orgChart1"/>
    <dgm:cxn modelId="{602C65B9-CDE1-4136-BBD0-83EAC3D207A3}" type="presParOf" srcId="{4ED9C793-F212-486E-9452-73B6E73F5BA1}" destId="{454330F6-B6ED-453C-B95B-0E50CEE2D784}" srcOrd="2" destOrd="0" presId="urn:microsoft.com/office/officeart/2005/8/layout/orgChart1"/>
    <dgm:cxn modelId="{E28C9F84-D001-4BCA-868F-31EEB73502FA}" type="presParOf" srcId="{4ED9C793-F212-486E-9452-73B6E73F5BA1}" destId="{094F4491-9342-4562-BA77-FCC910F208CD}" srcOrd="3" destOrd="0" presId="urn:microsoft.com/office/officeart/2005/8/layout/orgChart1"/>
    <dgm:cxn modelId="{9D11777F-0990-43F5-AF4A-0A5C160A9CEF}" type="presParOf" srcId="{094F4491-9342-4562-BA77-FCC910F208CD}" destId="{18338838-9B37-4D1F-BBC2-5FC2AF75256F}" srcOrd="0" destOrd="0" presId="urn:microsoft.com/office/officeart/2005/8/layout/orgChart1"/>
    <dgm:cxn modelId="{B3D2C7CA-2B1D-4C41-9723-C2844D0385F5}" type="presParOf" srcId="{18338838-9B37-4D1F-BBC2-5FC2AF75256F}" destId="{A6490424-DE6D-4344-B29F-FC08F57FD2D9}" srcOrd="0" destOrd="0" presId="urn:microsoft.com/office/officeart/2005/8/layout/orgChart1"/>
    <dgm:cxn modelId="{57906739-1B4F-48D1-BF27-F3901054DE08}" type="presParOf" srcId="{18338838-9B37-4D1F-BBC2-5FC2AF75256F}" destId="{C55F1F2B-B63D-4E0C-AA25-F946523C5AAB}" srcOrd="1" destOrd="0" presId="urn:microsoft.com/office/officeart/2005/8/layout/orgChart1"/>
    <dgm:cxn modelId="{680A0613-8491-4A64-AABC-C889589939CC}" type="presParOf" srcId="{094F4491-9342-4562-BA77-FCC910F208CD}" destId="{40F0A606-8BA6-4117-BAB3-260DE5FB4A4C}" srcOrd="1" destOrd="0" presId="urn:microsoft.com/office/officeart/2005/8/layout/orgChart1"/>
    <dgm:cxn modelId="{7E20A301-8C82-4F23-AEFA-76EB4F8927E0}" type="presParOf" srcId="{094F4491-9342-4562-BA77-FCC910F208CD}" destId="{01783C1E-3B1F-4131-928F-964074C1946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6F129E-B4DB-44C8-9EBF-F8788B9B9A9D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E76EB7-6A5A-45A8-8E28-1901AF0DEF2B}">
      <dgm:prSet custT="1"/>
      <dgm:spPr/>
      <dgm:t>
        <a:bodyPr/>
        <a:lstStyle/>
        <a:p>
          <a:pPr rtl="0"/>
          <a:r>
            <a:rPr lang="ru-RU" sz="1100" b="1" dirty="0" smtClean="0"/>
            <a:t>Североуральск</a:t>
          </a:r>
          <a:endParaRPr lang="ru-RU" sz="1100" b="1" dirty="0"/>
        </a:p>
      </dgm:t>
    </dgm:pt>
    <dgm:pt modelId="{BFF9B34B-E701-4447-905F-043BBF90C0F8}" type="parTrans" cxnId="{0E70DC95-448C-4ED4-A2A0-3B08DE9E3CEF}">
      <dgm:prSet/>
      <dgm:spPr/>
      <dgm:t>
        <a:bodyPr/>
        <a:lstStyle/>
        <a:p>
          <a:endParaRPr lang="ru-RU"/>
        </a:p>
      </dgm:t>
    </dgm:pt>
    <dgm:pt modelId="{29AD9DF6-D55B-4395-8F01-E10B1135FF78}" type="sibTrans" cxnId="{0E70DC95-448C-4ED4-A2A0-3B08DE9E3CEF}">
      <dgm:prSet/>
      <dgm:spPr/>
      <dgm:t>
        <a:bodyPr/>
        <a:lstStyle/>
        <a:p>
          <a:endParaRPr lang="ru-RU"/>
        </a:p>
      </dgm:t>
    </dgm:pt>
    <dgm:pt modelId="{9B6061C4-F840-459C-916B-3660E250C600}">
      <dgm:prSet custT="1"/>
      <dgm:spPr/>
      <dgm:t>
        <a:bodyPr/>
        <a:lstStyle/>
        <a:p>
          <a:pPr rtl="0"/>
          <a:r>
            <a:rPr lang="ru-RU" sz="2400" dirty="0" smtClean="0"/>
            <a:t>Ирбит</a:t>
          </a:r>
          <a:endParaRPr lang="ru-RU" sz="2400" dirty="0"/>
        </a:p>
      </dgm:t>
    </dgm:pt>
    <dgm:pt modelId="{FAB2EA57-09E9-4D88-A5A4-629E40F7C828}" type="parTrans" cxnId="{11F5DC84-2DFC-4941-B95B-CDC2EA077EAB}">
      <dgm:prSet/>
      <dgm:spPr/>
      <dgm:t>
        <a:bodyPr/>
        <a:lstStyle/>
        <a:p>
          <a:endParaRPr lang="ru-RU"/>
        </a:p>
      </dgm:t>
    </dgm:pt>
    <dgm:pt modelId="{B33F3D7D-5A3D-4264-9FAD-1D3B0703D8B0}" type="sibTrans" cxnId="{11F5DC84-2DFC-4941-B95B-CDC2EA077EAB}">
      <dgm:prSet/>
      <dgm:spPr/>
      <dgm:t>
        <a:bodyPr/>
        <a:lstStyle/>
        <a:p>
          <a:endParaRPr lang="ru-RU"/>
        </a:p>
      </dgm:t>
    </dgm:pt>
    <dgm:pt modelId="{5394EC95-6081-44F7-938F-75E7C932B2AC}">
      <dgm:prSet custT="1"/>
      <dgm:spPr/>
      <dgm:t>
        <a:bodyPr/>
        <a:lstStyle/>
        <a:p>
          <a:pPr rtl="0"/>
          <a:r>
            <a:rPr lang="ru-RU" sz="2400" dirty="0" smtClean="0"/>
            <a:t>Сухой Лог </a:t>
          </a:r>
          <a:endParaRPr lang="ru-RU" sz="2400" dirty="0"/>
        </a:p>
      </dgm:t>
    </dgm:pt>
    <dgm:pt modelId="{6C3DE49A-0021-41BC-8F5E-5BF785F428EA}" type="parTrans" cxnId="{A8CA859B-3B35-4BED-8C29-0015B60868A1}">
      <dgm:prSet/>
      <dgm:spPr/>
      <dgm:t>
        <a:bodyPr/>
        <a:lstStyle/>
        <a:p>
          <a:endParaRPr lang="ru-RU"/>
        </a:p>
      </dgm:t>
    </dgm:pt>
    <dgm:pt modelId="{89CDE2F1-5737-402B-BB70-A6DBF83CB29E}" type="sibTrans" cxnId="{A8CA859B-3B35-4BED-8C29-0015B60868A1}">
      <dgm:prSet/>
      <dgm:spPr/>
      <dgm:t>
        <a:bodyPr/>
        <a:lstStyle/>
        <a:p>
          <a:endParaRPr lang="ru-RU"/>
        </a:p>
      </dgm:t>
    </dgm:pt>
    <dgm:pt modelId="{76B6D3C9-F01E-4CE5-A1A0-2ECADF846CD1}">
      <dgm:prSet custT="1"/>
      <dgm:spPr/>
      <dgm:t>
        <a:bodyPr/>
        <a:lstStyle/>
        <a:p>
          <a:pPr rtl="0"/>
          <a:r>
            <a:rPr lang="ru-RU" sz="2400" dirty="0" smtClean="0"/>
            <a:t>Ревда</a:t>
          </a:r>
          <a:endParaRPr lang="ru-RU" sz="2400" dirty="0"/>
        </a:p>
      </dgm:t>
    </dgm:pt>
    <dgm:pt modelId="{C9E43027-3C63-4CD1-94DD-E2FCB44199A4}" type="parTrans" cxnId="{6898F53F-824A-4700-9414-0AE1D277B6D4}">
      <dgm:prSet/>
      <dgm:spPr/>
      <dgm:t>
        <a:bodyPr/>
        <a:lstStyle/>
        <a:p>
          <a:endParaRPr lang="ru-RU"/>
        </a:p>
      </dgm:t>
    </dgm:pt>
    <dgm:pt modelId="{EEF20620-ADA9-4513-9752-868F33086DC1}" type="sibTrans" cxnId="{6898F53F-824A-4700-9414-0AE1D277B6D4}">
      <dgm:prSet/>
      <dgm:spPr/>
      <dgm:t>
        <a:bodyPr/>
        <a:lstStyle/>
        <a:p>
          <a:endParaRPr lang="ru-RU"/>
        </a:p>
      </dgm:t>
    </dgm:pt>
    <dgm:pt modelId="{A1ABB33A-66A7-429D-8432-563A1890B094}">
      <dgm:prSet custT="1"/>
      <dgm:spPr/>
      <dgm:t>
        <a:bodyPr/>
        <a:lstStyle/>
        <a:p>
          <a:pPr rtl="0"/>
          <a:r>
            <a:rPr lang="ru-RU" sz="2000" b="0" dirty="0" smtClean="0"/>
            <a:t>Качканар</a:t>
          </a:r>
          <a:endParaRPr lang="ru-RU" sz="2000" b="0" dirty="0"/>
        </a:p>
      </dgm:t>
    </dgm:pt>
    <dgm:pt modelId="{D6566316-8E31-454C-84F2-E6237AD91F26}" type="parTrans" cxnId="{3F13405C-C94D-4AEA-90EF-BE81C1AC63E7}">
      <dgm:prSet/>
      <dgm:spPr/>
      <dgm:t>
        <a:bodyPr/>
        <a:lstStyle/>
        <a:p>
          <a:endParaRPr lang="ru-RU"/>
        </a:p>
      </dgm:t>
    </dgm:pt>
    <dgm:pt modelId="{007C8848-261A-4DC3-99C1-9AF25AE9A6E7}" type="sibTrans" cxnId="{3F13405C-C94D-4AEA-90EF-BE81C1AC63E7}">
      <dgm:prSet/>
      <dgm:spPr/>
      <dgm:t>
        <a:bodyPr/>
        <a:lstStyle/>
        <a:p>
          <a:endParaRPr lang="ru-RU"/>
        </a:p>
      </dgm:t>
    </dgm:pt>
    <dgm:pt modelId="{DFE36616-E37B-465A-9233-8264F9D3EF7B}" type="pres">
      <dgm:prSet presAssocID="{866F129E-B4DB-44C8-9EBF-F8788B9B9A9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8BDF55-8302-48EF-AA95-46A0FB2D71C6}" type="pres">
      <dgm:prSet presAssocID="{C9E76EB7-6A5A-45A8-8E28-1901AF0DEF2B}" presName="Name5" presStyleLbl="venn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91BFE-6354-4480-97A7-D619CA626A92}" type="pres">
      <dgm:prSet presAssocID="{29AD9DF6-D55B-4395-8F01-E10B1135FF78}" presName="space" presStyleCnt="0"/>
      <dgm:spPr/>
    </dgm:pt>
    <dgm:pt modelId="{01993330-B24A-49E7-ADA3-52FCB74183C8}" type="pres">
      <dgm:prSet presAssocID="{9B6061C4-F840-459C-916B-3660E250C600}" presName="Name5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782957-1DCB-46B3-BE51-13525B65A69D}" type="pres">
      <dgm:prSet presAssocID="{B33F3D7D-5A3D-4264-9FAD-1D3B0703D8B0}" presName="space" presStyleCnt="0"/>
      <dgm:spPr/>
    </dgm:pt>
    <dgm:pt modelId="{B54984A5-FE7B-487F-B993-C1D9160485C7}" type="pres">
      <dgm:prSet presAssocID="{5394EC95-6081-44F7-938F-75E7C932B2AC}" presName="Name5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73FA9B-2F9D-46A3-BBC0-2D28081C18EC}" type="pres">
      <dgm:prSet presAssocID="{89CDE2F1-5737-402B-BB70-A6DBF83CB29E}" presName="space" presStyleCnt="0"/>
      <dgm:spPr/>
    </dgm:pt>
    <dgm:pt modelId="{1B0E8C16-94B6-474E-A515-55F831C2B47C}" type="pres">
      <dgm:prSet presAssocID="{76B6D3C9-F01E-4CE5-A1A0-2ECADF846CD1}" presName="Name5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365737-0D2E-45C3-B4B2-CA6E0591AC16}" type="pres">
      <dgm:prSet presAssocID="{EEF20620-ADA9-4513-9752-868F33086DC1}" presName="space" presStyleCnt="0"/>
      <dgm:spPr/>
    </dgm:pt>
    <dgm:pt modelId="{F9161B22-FA7B-4ECD-8324-DA17FD786AA5}" type="pres">
      <dgm:prSet presAssocID="{A1ABB33A-66A7-429D-8432-563A1890B094}" presName="Nam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F5DC84-2DFC-4941-B95B-CDC2EA077EAB}" srcId="{866F129E-B4DB-44C8-9EBF-F8788B9B9A9D}" destId="{9B6061C4-F840-459C-916B-3660E250C600}" srcOrd="1" destOrd="0" parTransId="{FAB2EA57-09E9-4D88-A5A4-629E40F7C828}" sibTransId="{B33F3D7D-5A3D-4264-9FAD-1D3B0703D8B0}"/>
    <dgm:cxn modelId="{6898F53F-824A-4700-9414-0AE1D277B6D4}" srcId="{866F129E-B4DB-44C8-9EBF-F8788B9B9A9D}" destId="{76B6D3C9-F01E-4CE5-A1A0-2ECADF846CD1}" srcOrd="3" destOrd="0" parTransId="{C9E43027-3C63-4CD1-94DD-E2FCB44199A4}" sibTransId="{EEF20620-ADA9-4513-9752-868F33086DC1}"/>
    <dgm:cxn modelId="{0C39B3AD-B323-4819-9CB8-0D3E5D91D0CD}" type="presOf" srcId="{5394EC95-6081-44F7-938F-75E7C932B2AC}" destId="{B54984A5-FE7B-487F-B993-C1D9160485C7}" srcOrd="0" destOrd="0" presId="urn:microsoft.com/office/officeart/2005/8/layout/venn3"/>
    <dgm:cxn modelId="{A99E37CE-6D67-4342-9AEA-AEDA5EE7A1ED}" type="presOf" srcId="{866F129E-B4DB-44C8-9EBF-F8788B9B9A9D}" destId="{DFE36616-E37B-465A-9233-8264F9D3EF7B}" srcOrd="0" destOrd="0" presId="urn:microsoft.com/office/officeart/2005/8/layout/venn3"/>
    <dgm:cxn modelId="{A8CA859B-3B35-4BED-8C29-0015B60868A1}" srcId="{866F129E-B4DB-44C8-9EBF-F8788B9B9A9D}" destId="{5394EC95-6081-44F7-938F-75E7C932B2AC}" srcOrd="2" destOrd="0" parTransId="{6C3DE49A-0021-41BC-8F5E-5BF785F428EA}" sibTransId="{89CDE2F1-5737-402B-BB70-A6DBF83CB29E}"/>
    <dgm:cxn modelId="{0E70DC95-448C-4ED4-A2A0-3B08DE9E3CEF}" srcId="{866F129E-B4DB-44C8-9EBF-F8788B9B9A9D}" destId="{C9E76EB7-6A5A-45A8-8E28-1901AF0DEF2B}" srcOrd="0" destOrd="0" parTransId="{BFF9B34B-E701-4447-905F-043BBF90C0F8}" sibTransId="{29AD9DF6-D55B-4395-8F01-E10B1135FF78}"/>
    <dgm:cxn modelId="{76CC6783-1B92-48C3-8210-1E3231F6B855}" type="presOf" srcId="{76B6D3C9-F01E-4CE5-A1A0-2ECADF846CD1}" destId="{1B0E8C16-94B6-474E-A515-55F831C2B47C}" srcOrd="0" destOrd="0" presId="urn:microsoft.com/office/officeart/2005/8/layout/venn3"/>
    <dgm:cxn modelId="{6934289D-834B-4C11-8328-3DDD3B237400}" type="presOf" srcId="{9B6061C4-F840-459C-916B-3660E250C600}" destId="{01993330-B24A-49E7-ADA3-52FCB74183C8}" srcOrd="0" destOrd="0" presId="urn:microsoft.com/office/officeart/2005/8/layout/venn3"/>
    <dgm:cxn modelId="{3F13405C-C94D-4AEA-90EF-BE81C1AC63E7}" srcId="{866F129E-B4DB-44C8-9EBF-F8788B9B9A9D}" destId="{A1ABB33A-66A7-429D-8432-563A1890B094}" srcOrd="4" destOrd="0" parTransId="{D6566316-8E31-454C-84F2-E6237AD91F26}" sibTransId="{007C8848-261A-4DC3-99C1-9AF25AE9A6E7}"/>
    <dgm:cxn modelId="{E1CECCAA-AE39-440C-B2E4-FD534E8DD341}" type="presOf" srcId="{C9E76EB7-6A5A-45A8-8E28-1901AF0DEF2B}" destId="{818BDF55-8302-48EF-AA95-46A0FB2D71C6}" srcOrd="0" destOrd="0" presId="urn:microsoft.com/office/officeart/2005/8/layout/venn3"/>
    <dgm:cxn modelId="{E45AF3BD-0E13-4C79-9EAF-479FBEE20747}" type="presOf" srcId="{A1ABB33A-66A7-429D-8432-563A1890B094}" destId="{F9161B22-FA7B-4ECD-8324-DA17FD786AA5}" srcOrd="0" destOrd="0" presId="urn:microsoft.com/office/officeart/2005/8/layout/venn3"/>
    <dgm:cxn modelId="{14B8CDC9-2014-4924-A5B2-588EB3D69A22}" type="presParOf" srcId="{DFE36616-E37B-465A-9233-8264F9D3EF7B}" destId="{818BDF55-8302-48EF-AA95-46A0FB2D71C6}" srcOrd="0" destOrd="0" presId="urn:microsoft.com/office/officeart/2005/8/layout/venn3"/>
    <dgm:cxn modelId="{C36D13B3-5520-4B58-9D8D-4C61A9856439}" type="presParOf" srcId="{DFE36616-E37B-465A-9233-8264F9D3EF7B}" destId="{9A391BFE-6354-4480-97A7-D619CA626A92}" srcOrd="1" destOrd="0" presId="urn:microsoft.com/office/officeart/2005/8/layout/venn3"/>
    <dgm:cxn modelId="{662BC765-321E-4EA0-B4F4-B366E2A47AFD}" type="presParOf" srcId="{DFE36616-E37B-465A-9233-8264F9D3EF7B}" destId="{01993330-B24A-49E7-ADA3-52FCB74183C8}" srcOrd="2" destOrd="0" presId="urn:microsoft.com/office/officeart/2005/8/layout/venn3"/>
    <dgm:cxn modelId="{F057C43F-F8C3-418C-B597-ED99D1CE70ED}" type="presParOf" srcId="{DFE36616-E37B-465A-9233-8264F9D3EF7B}" destId="{28782957-1DCB-46B3-BE51-13525B65A69D}" srcOrd="3" destOrd="0" presId="urn:microsoft.com/office/officeart/2005/8/layout/venn3"/>
    <dgm:cxn modelId="{9C3453E7-E2D5-467D-BEB5-FD26BDB3EF2D}" type="presParOf" srcId="{DFE36616-E37B-465A-9233-8264F9D3EF7B}" destId="{B54984A5-FE7B-487F-B993-C1D9160485C7}" srcOrd="4" destOrd="0" presId="urn:microsoft.com/office/officeart/2005/8/layout/venn3"/>
    <dgm:cxn modelId="{99EFA0DB-3246-43FB-867D-997B9379238B}" type="presParOf" srcId="{DFE36616-E37B-465A-9233-8264F9D3EF7B}" destId="{FE73FA9B-2F9D-46A3-BBC0-2D28081C18EC}" srcOrd="5" destOrd="0" presId="urn:microsoft.com/office/officeart/2005/8/layout/venn3"/>
    <dgm:cxn modelId="{6CAA166D-B3C4-4B75-9E0A-22A57B8C39E5}" type="presParOf" srcId="{DFE36616-E37B-465A-9233-8264F9D3EF7B}" destId="{1B0E8C16-94B6-474E-A515-55F831C2B47C}" srcOrd="6" destOrd="0" presId="urn:microsoft.com/office/officeart/2005/8/layout/venn3"/>
    <dgm:cxn modelId="{79CE8028-2C29-46EB-936A-B8224924A982}" type="presParOf" srcId="{DFE36616-E37B-465A-9233-8264F9D3EF7B}" destId="{2F365737-0D2E-45C3-B4B2-CA6E0591AC16}" srcOrd="7" destOrd="0" presId="urn:microsoft.com/office/officeart/2005/8/layout/venn3"/>
    <dgm:cxn modelId="{BAED0344-1772-4A30-911A-5B9A558A76DD}" type="presParOf" srcId="{DFE36616-E37B-465A-9233-8264F9D3EF7B}" destId="{F9161B22-FA7B-4ECD-8324-DA17FD786AA5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CF28CB-40D1-4944-AA1E-34E58697982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D2AE93A-A27F-4260-BF27-54B57F06ECDA}">
      <dgm:prSet/>
      <dgm:spPr/>
      <dgm:t>
        <a:bodyPr/>
        <a:lstStyle/>
        <a:p>
          <a:pPr algn="ctr" rtl="0"/>
          <a:r>
            <a:rPr lang="ru-RU" sz="3200" u="sng" dirty="0" smtClean="0"/>
            <a:t>На приеме только фельдшер</a:t>
          </a:r>
          <a:endParaRPr lang="ru-RU" sz="3200" u="sng" dirty="0"/>
        </a:p>
      </dgm:t>
    </dgm:pt>
    <dgm:pt modelId="{39B1C447-7AA8-480C-BE59-AEF77A4CF42E}" type="parTrans" cxnId="{E9A28969-4DFF-438C-BFA4-4818FC08734A}">
      <dgm:prSet/>
      <dgm:spPr/>
      <dgm:t>
        <a:bodyPr/>
        <a:lstStyle/>
        <a:p>
          <a:endParaRPr lang="ru-RU"/>
        </a:p>
      </dgm:t>
    </dgm:pt>
    <dgm:pt modelId="{946627B7-6882-4A94-93B3-E07C65D99D3F}" type="sibTrans" cxnId="{E9A28969-4DFF-438C-BFA4-4818FC08734A}">
      <dgm:prSet/>
      <dgm:spPr/>
      <dgm:t>
        <a:bodyPr/>
        <a:lstStyle/>
        <a:p>
          <a:endParaRPr lang="ru-RU"/>
        </a:p>
      </dgm:t>
    </dgm:pt>
    <dgm:pt modelId="{C90317A7-6173-44A7-8BE8-589D5F087C03}">
      <dgm:prSet/>
      <dgm:spPr/>
      <dgm:t>
        <a:bodyPr/>
        <a:lstStyle/>
        <a:p>
          <a:pPr algn="ctr" rtl="0"/>
          <a:r>
            <a:rPr lang="ru-RU" sz="2500" dirty="0" smtClean="0"/>
            <a:t>Волчанск</a:t>
          </a:r>
          <a:endParaRPr lang="ru-RU" sz="2500" dirty="0"/>
        </a:p>
      </dgm:t>
    </dgm:pt>
    <dgm:pt modelId="{12D665A4-0122-4FD9-8501-2B57B9D142D7}" type="parTrans" cxnId="{2A7C7B9A-D34F-4E0F-922F-3312E820544D}">
      <dgm:prSet/>
      <dgm:spPr/>
      <dgm:t>
        <a:bodyPr/>
        <a:lstStyle/>
        <a:p>
          <a:endParaRPr lang="ru-RU"/>
        </a:p>
      </dgm:t>
    </dgm:pt>
    <dgm:pt modelId="{4CD12C5D-3E15-4D69-9007-7C8F4949F9C0}" type="sibTrans" cxnId="{2A7C7B9A-D34F-4E0F-922F-3312E820544D}">
      <dgm:prSet/>
      <dgm:spPr/>
      <dgm:t>
        <a:bodyPr/>
        <a:lstStyle/>
        <a:p>
          <a:endParaRPr lang="ru-RU"/>
        </a:p>
      </dgm:t>
    </dgm:pt>
    <dgm:pt modelId="{0DA48846-7776-4D75-8459-F707A2E23F1B}">
      <dgm:prSet/>
      <dgm:spPr/>
      <dgm:t>
        <a:bodyPr/>
        <a:lstStyle/>
        <a:p>
          <a:pPr algn="ctr" rtl="0"/>
          <a:r>
            <a:rPr lang="ru-RU" sz="2500" dirty="0" err="1" smtClean="0"/>
            <a:t>Ивдель</a:t>
          </a:r>
          <a:endParaRPr lang="ru-RU" sz="2500" dirty="0"/>
        </a:p>
      </dgm:t>
    </dgm:pt>
    <dgm:pt modelId="{067FBCFE-3A74-44A1-B645-0FA2F1DFA754}" type="parTrans" cxnId="{5C913440-15B7-4DBC-8890-B45D47FCE535}">
      <dgm:prSet/>
      <dgm:spPr/>
      <dgm:t>
        <a:bodyPr/>
        <a:lstStyle/>
        <a:p>
          <a:endParaRPr lang="ru-RU"/>
        </a:p>
      </dgm:t>
    </dgm:pt>
    <dgm:pt modelId="{5E7334D1-17AF-4FE2-9AF0-211CCA5180B5}" type="sibTrans" cxnId="{5C913440-15B7-4DBC-8890-B45D47FCE535}">
      <dgm:prSet/>
      <dgm:spPr/>
      <dgm:t>
        <a:bodyPr/>
        <a:lstStyle/>
        <a:p>
          <a:endParaRPr lang="ru-RU"/>
        </a:p>
      </dgm:t>
    </dgm:pt>
    <dgm:pt modelId="{C63D7F7C-27C9-4F91-A092-89625561DA97}">
      <dgm:prSet/>
      <dgm:spPr/>
      <dgm:t>
        <a:bodyPr/>
        <a:lstStyle/>
        <a:p>
          <a:pPr algn="ctr" rtl="0"/>
          <a:r>
            <a:rPr lang="ru-RU" sz="2500" dirty="0" err="1" smtClean="0"/>
            <a:t>Ирбитский</a:t>
          </a:r>
          <a:r>
            <a:rPr lang="ru-RU" sz="2500" dirty="0" smtClean="0"/>
            <a:t> район</a:t>
          </a:r>
          <a:endParaRPr lang="ru-RU" sz="2500" dirty="0"/>
        </a:p>
      </dgm:t>
    </dgm:pt>
    <dgm:pt modelId="{9CDB7EEC-3F12-435A-ADD6-3099798E5511}" type="parTrans" cxnId="{DC4230BD-6459-4EEA-BD76-5E9EF559620E}">
      <dgm:prSet/>
      <dgm:spPr/>
      <dgm:t>
        <a:bodyPr/>
        <a:lstStyle/>
        <a:p>
          <a:endParaRPr lang="ru-RU"/>
        </a:p>
      </dgm:t>
    </dgm:pt>
    <dgm:pt modelId="{004B007E-D40A-43F9-A7C1-EDBCA89AF90A}" type="sibTrans" cxnId="{DC4230BD-6459-4EEA-BD76-5E9EF559620E}">
      <dgm:prSet/>
      <dgm:spPr/>
      <dgm:t>
        <a:bodyPr/>
        <a:lstStyle/>
        <a:p>
          <a:endParaRPr lang="ru-RU"/>
        </a:p>
      </dgm:t>
    </dgm:pt>
    <dgm:pt modelId="{7380CC3D-3262-41EA-B50F-9CC1A4DC2B37}">
      <dgm:prSet/>
      <dgm:spPr/>
      <dgm:t>
        <a:bodyPr/>
        <a:lstStyle/>
        <a:p>
          <a:pPr algn="ctr" rtl="0"/>
          <a:r>
            <a:rPr lang="ru-RU" sz="2500" dirty="0" smtClean="0"/>
            <a:t>Кушва</a:t>
          </a:r>
          <a:endParaRPr lang="ru-RU" sz="2500" dirty="0"/>
        </a:p>
      </dgm:t>
    </dgm:pt>
    <dgm:pt modelId="{FEC3F1DC-DD12-4C8C-8B1A-F538204A5B4B}" type="parTrans" cxnId="{7BAB1257-4B3D-4568-ABB7-2F73CCC97C17}">
      <dgm:prSet/>
      <dgm:spPr/>
      <dgm:t>
        <a:bodyPr/>
        <a:lstStyle/>
        <a:p>
          <a:endParaRPr lang="ru-RU"/>
        </a:p>
      </dgm:t>
    </dgm:pt>
    <dgm:pt modelId="{55CE6171-DE09-484D-9FBC-B63F060AE414}" type="sibTrans" cxnId="{7BAB1257-4B3D-4568-ABB7-2F73CCC97C17}">
      <dgm:prSet/>
      <dgm:spPr/>
      <dgm:t>
        <a:bodyPr/>
        <a:lstStyle/>
        <a:p>
          <a:endParaRPr lang="ru-RU"/>
        </a:p>
      </dgm:t>
    </dgm:pt>
    <dgm:pt modelId="{52EB7694-531B-4403-8843-C821C2237EA5}">
      <dgm:prSet/>
      <dgm:spPr/>
      <dgm:t>
        <a:bodyPr/>
        <a:lstStyle/>
        <a:p>
          <a:pPr algn="ctr" rtl="0"/>
          <a:r>
            <a:rPr lang="ru-RU" sz="2500" dirty="0" smtClean="0"/>
            <a:t>Артемовский</a:t>
          </a:r>
          <a:endParaRPr lang="ru-RU" sz="2500" dirty="0"/>
        </a:p>
      </dgm:t>
    </dgm:pt>
    <dgm:pt modelId="{6320F9E4-A6A3-49D0-A0F9-4E6BED26572C}" type="parTrans" cxnId="{E219FFA3-15B0-4B41-A8B6-C4DFF2D740AE}">
      <dgm:prSet/>
      <dgm:spPr/>
      <dgm:t>
        <a:bodyPr/>
        <a:lstStyle/>
        <a:p>
          <a:endParaRPr lang="ru-RU"/>
        </a:p>
      </dgm:t>
    </dgm:pt>
    <dgm:pt modelId="{A630E77B-6856-4772-BFD4-CFCC143C06DD}" type="sibTrans" cxnId="{E219FFA3-15B0-4B41-A8B6-C4DFF2D740AE}">
      <dgm:prSet/>
      <dgm:spPr/>
      <dgm:t>
        <a:bodyPr/>
        <a:lstStyle/>
        <a:p>
          <a:endParaRPr lang="ru-RU"/>
        </a:p>
      </dgm:t>
    </dgm:pt>
    <dgm:pt modelId="{B2237396-DEEF-4DF8-87AA-D982F14E7C20}">
      <dgm:prSet/>
      <dgm:spPr/>
      <dgm:t>
        <a:bodyPr/>
        <a:lstStyle/>
        <a:p>
          <a:pPr algn="ctr" rtl="0"/>
          <a:r>
            <a:rPr lang="ru-RU" sz="2500" dirty="0" smtClean="0"/>
            <a:t>Байкалово</a:t>
          </a:r>
          <a:endParaRPr lang="ru-RU" sz="2500" dirty="0"/>
        </a:p>
      </dgm:t>
    </dgm:pt>
    <dgm:pt modelId="{89F881D3-194A-4E01-B0FE-9A3FB9B3429B}" type="parTrans" cxnId="{FEF77476-C775-492A-9E71-0B76F188D153}">
      <dgm:prSet/>
      <dgm:spPr/>
      <dgm:t>
        <a:bodyPr/>
        <a:lstStyle/>
        <a:p>
          <a:endParaRPr lang="ru-RU"/>
        </a:p>
      </dgm:t>
    </dgm:pt>
    <dgm:pt modelId="{374D782A-F43C-49D8-AC22-B6DE93C617D2}" type="sibTrans" cxnId="{FEF77476-C775-492A-9E71-0B76F188D153}">
      <dgm:prSet/>
      <dgm:spPr/>
      <dgm:t>
        <a:bodyPr/>
        <a:lstStyle/>
        <a:p>
          <a:endParaRPr lang="ru-RU"/>
        </a:p>
      </dgm:t>
    </dgm:pt>
    <dgm:pt modelId="{9E9D20B9-52A1-4EAF-B09E-7B81209FE5A0}">
      <dgm:prSet/>
      <dgm:spPr/>
      <dgm:t>
        <a:bodyPr/>
        <a:lstStyle/>
        <a:p>
          <a:pPr algn="ctr" rtl="0"/>
          <a:r>
            <a:rPr lang="ru-RU" sz="2500" dirty="0" smtClean="0"/>
            <a:t>Камышлов</a:t>
          </a:r>
          <a:endParaRPr lang="ru-RU" sz="2500" dirty="0"/>
        </a:p>
      </dgm:t>
    </dgm:pt>
    <dgm:pt modelId="{0B7433E9-6ED1-4239-A40D-A86C9D0CCCA1}" type="parTrans" cxnId="{63DD06E8-4AF6-4741-BC00-28C4D50DFAA0}">
      <dgm:prSet/>
      <dgm:spPr/>
      <dgm:t>
        <a:bodyPr/>
        <a:lstStyle/>
        <a:p>
          <a:endParaRPr lang="ru-RU"/>
        </a:p>
      </dgm:t>
    </dgm:pt>
    <dgm:pt modelId="{CD4795FA-2F4D-424C-9001-D0BA156BE200}" type="sibTrans" cxnId="{63DD06E8-4AF6-4741-BC00-28C4D50DFAA0}">
      <dgm:prSet/>
      <dgm:spPr/>
      <dgm:t>
        <a:bodyPr/>
        <a:lstStyle/>
        <a:p>
          <a:endParaRPr lang="ru-RU"/>
        </a:p>
      </dgm:t>
    </dgm:pt>
    <dgm:pt modelId="{38625129-BFAF-4738-A918-D5D9CA5F3B2D}">
      <dgm:prSet/>
      <dgm:spPr/>
      <dgm:t>
        <a:bodyPr/>
        <a:lstStyle/>
        <a:p>
          <a:pPr algn="ctr" rtl="0"/>
          <a:r>
            <a:rPr lang="ru-RU" sz="2500" dirty="0" smtClean="0"/>
            <a:t>Талица</a:t>
          </a:r>
          <a:endParaRPr lang="ru-RU" sz="2500" dirty="0"/>
        </a:p>
      </dgm:t>
    </dgm:pt>
    <dgm:pt modelId="{748C8CB7-3773-4291-B302-6DE4A3FDA283}" type="parTrans" cxnId="{F0932D99-62D2-48F6-8CD9-F1F2718E3F80}">
      <dgm:prSet/>
      <dgm:spPr/>
      <dgm:t>
        <a:bodyPr/>
        <a:lstStyle/>
        <a:p>
          <a:endParaRPr lang="ru-RU"/>
        </a:p>
      </dgm:t>
    </dgm:pt>
    <dgm:pt modelId="{3BD334EE-D9F9-4E6D-A801-34A464D82CC9}" type="sibTrans" cxnId="{F0932D99-62D2-48F6-8CD9-F1F2718E3F80}">
      <dgm:prSet/>
      <dgm:spPr/>
      <dgm:t>
        <a:bodyPr/>
        <a:lstStyle/>
        <a:p>
          <a:endParaRPr lang="ru-RU"/>
        </a:p>
      </dgm:t>
    </dgm:pt>
    <dgm:pt modelId="{97E4B36F-06ED-4B91-9BEF-6E61068DEEDF}">
      <dgm:prSet/>
      <dgm:spPr/>
      <dgm:t>
        <a:bodyPr/>
        <a:lstStyle/>
        <a:p>
          <a:pPr algn="l" rtl="0"/>
          <a:endParaRPr lang="ru-RU" sz="2500" dirty="0"/>
        </a:p>
      </dgm:t>
    </dgm:pt>
    <dgm:pt modelId="{A2B8538E-806A-4D65-BF71-46112734C164}" type="parTrans" cxnId="{90F8ABBD-ECF4-4438-9E75-B1A4DDAB09A5}">
      <dgm:prSet/>
      <dgm:spPr/>
      <dgm:t>
        <a:bodyPr/>
        <a:lstStyle/>
        <a:p>
          <a:endParaRPr lang="ru-RU"/>
        </a:p>
      </dgm:t>
    </dgm:pt>
    <dgm:pt modelId="{9C18F1D7-3F69-426C-894F-F31527D40783}" type="sibTrans" cxnId="{90F8ABBD-ECF4-4438-9E75-B1A4DDAB09A5}">
      <dgm:prSet/>
      <dgm:spPr/>
      <dgm:t>
        <a:bodyPr/>
        <a:lstStyle/>
        <a:p>
          <a:endParaRPr lang="ru-RU"/>
        </a:p>
      </dgm:t>
    </dgm:pt>
    <dgm:pt modelId="{F51614E8-63AF-44C4-BEEF-A41F6CA6BB1A}">
      <dgm:prSet custT="1"/>
      <dgm:spPr/>
      <dgm:t>
        <a:bodyPr/>
        <a:lstStyle/>
        <a:p>
          <a:pPr algn="ctr" rtl="0"/>
          <a:r>
            <a:rPr lang="ru-RU" sz="3200" b="1" dirty="0" smtClean="0">
              <a:solidFill>
                <a:srgbClr val="FF0000"/>
              </a:solidFill>
            </a:rPr>
            <a:t>Карпинск</a:t>
          </a:r>
          <a:endParaRPr lang="ru-RU" sz="3200" b="1" dirty="0">
            <a:solidFill>
              <a:srgbClr val="FF0000"/>
            </a:solidFill>
          </a:endParaRPr>
        </a:p>
      </dgm:t>
    </dgm:pt>
    <dgm:pt modelId="{B57ADF99-B489-4A66-8435-583D5EC62793}" type="parTrans" cxnId="{6C79C9F7-0F5C-4207-9AD9-1776F810E67E}">
      <dgm:prSet/>
      <dgm:spPr/>
      <dgm:t>
        <a:bodyPr/>
        <a:lstStyle/>
        <a:p>
          <a:endParaRPr lang="ru-RU"/>
        </a:p>
      </dgm:t>
    </dgm:pt>
    <dgm:pt modelId="{E596C2A4-236C-4D98-84B8-42C74F438B29}" type="sibTrans" cxnId="{6C79C9F7-0F5C-4207-9AD9-1776F810E67E}">
      <dgm:prSet/>
      <dgm:spPr/>
      <dgm:t>
        <a:bodyPr/>
        <a:lstStyle/>
        <a:p>
          <a:endParaRPr lang="ru-RU"/>
        </a:p>
      </dgm:t>
    </dgm:pt>
    <dgm:pt modelId="{CD9F611C-6137-4F70-AD8D-0E35DA1EF5D9}">
      <dgm:prSet custT="1"/>
      <dgm:spPr/>
      <dgm:t>
        <a:bodyPr/>
        <a:lstStyle/>
        <a:p>
          <a:pPr algn="ctr" rtl="0"/>
          <a:r>
            <a:rPr lang="ru-RU" sz="3200" b="1" dirty="0" smtClean="0">
              <a:solidFill>
                <a:srgbClr val="FF0000"/>
              </a:solidFill>
            </a:rPr>
            <a:t> Туринск</a:t>
          </a:r>
          <a:endParaRPr lang="ru-RU" sz="3200" b="1" dirty="0">
            <a:solidFill>
              <a:srgbClr val="FF0000"/>
            </a:solidFill>
          </a:endParaRPr>
        </a:p>
      </dgm:t>
    </dgm:pt>
    <dgm:pt modelId="{5A58B1A3-518B-4916-8800-A5C4426E8E73}" type="parTrans" cxnId="{155FC190-FF2A-4E60-8CD1-D9FC4194F6E2}">
      <dgm:prSet/>
      <dgm:spPr/>
      <dgm:t>
        <a:bodyPr/>
        <a:lstStyle/>
        <a:p>
          <a:endParaRPr lang="ru-RU"/>
        </a:p>
      </dgm:t>
    </dgm:pt>
    <dgm:pt modelId="{321E1C97-EDA0-4295-B2B7-0E9443F73F81}" type="sibTrans" cxnId="{155FC190-FF2A-4E60-8CD1-D9FC4194F6E2}">
      <dgm:prSet/>
      <dgm:spPr/>
      <dgm:t>
        <a:bodyPr/>
        <a:lstStyle/>
        <a:p>
          <a:endParaRPr lang="ru-RU"/>
        </a:p>
      </dgm:t>
    </dgm:pt>
    <dgm:pt modelId="{77F797CF-F496-43B2-951C-A8A4966AB2A1}" type="pres">
      <dgm:prSet presAssocID="{7ACF28CB-40D1-4944-AA1E-34E58697982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DD4201-B61C-4011-8BBD-6E71108C2D8C}" type="pres">
      <dgm:prSet presAssocID="{8D2AE93A-A27F-4260-BF27-54B57F06ECDA}" presName="node" presStyleLbl="node1" presStyleIdx="0" presStyleCnt="1" custScaleX="939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A28969-4DFF-438C-BFA4-4818FC08734A}" srcId="{7ACF28CB-40D1-4944-AA1E-34E58697982B}" destId="{8D2AE93A-A27F-4260-BF27-54B57F06ECDA}" srcOrd="0" destOrd="0" parTransId="{39B1C447-7AA8-480C-BE59-AEF77A4CF42E}" sibTransId="{946627B7-6882-4A94-93B3-E07C65D99D3F}"/>
    <dgm:cxn modelId="{997A30AA-D366-41AF-8881-3F12E8AF019B}" type="presOf" srcId="{38625129-BFAF-4738-A918-D5D9CA5F3B2D}" destId="{7DDD4201-B61C-4011-8BBD-6E71108C2D8C}" srcOrd="0" destOrd="8" presId="urn:microsoft.com/office/officeart/2005/8/layout/default"/>
    <dgm:cxn modelId="{DC4230BD-6459-4EEA-BD76-5E9EF559620E}" srcId="{8D2AE93A-A27F-4260-BF27-54B57F06ECDA}" destId="{C63D7F7C-27C9-4F91-A092-89625561DA97}" srcOrd="2" destOrd="0" parTransId="{9CDB7EEC-3F12-435A-ADD6-3099798E5511}" sibTransId="{004B007E-D40A-43F9-A7C1-EDBCA89AF90A}"/>
    <dgm:cxn modelId="{07665F3E-EF0F-48FB-B0FF-783B7D78DBE6}" type="presOf" srcId="{F51614E8-63AF-44C4-BEEF-A41F6CA6BB1A}" destId="{7DDD4201-B61C-4011-8BBD-6E71108C2D8C}" srcOrd="0" destOrd="9" presId="urn:microsoft.com/office/officeart/2005/8/layout/default"/>
    <dgm:cxn modelId="{32E20E03-D654-4F64-AEA7-E1C69C9A7200}" type="presOf" srcId="{7ACF28CB-40D1-4944-AA1E-34E58697982B}" destId="{77F797CF-F496-43B2-951C-A8A4966AB2A1}" srcOrd="0" destOrd="0" presId="urn:microsoft.com/office/officeart/2005/8/layout/default"/>
    <dgm:cxn modelId="{2FFAAF12-0EC2-46E5-8364-1A2E8B14F426}" type="presOf" srcId="{8D2AE93A-A27F-4260-BF27-54B57F06ECDA}" destId="{7DDD4201-B61C-4011-8BBD-6E71108C2D8C}" srcOrd="0" destOrd="0" presId="urn:microsoft.com/office/officeart/2005/8/layout/default"/>
    <dgm:cxn modelId="{0903E5E3-689B-4720-8697-66897BE85594}" type="presOf" srcId="{52EB7694-531B-4403-8843-C821C2237EA5}" destId="{7DDD4201-B61C-4011-8BBD-6E71108C2D8C}" srcOrd="0" destOrd="5" presId="urn:microsoft.com/office/officeart/2005/8/layout/default"/>
    <dgm:cxn modelId="{6C79C9F7-0F5C-4207-9AD9-1776F810E67E}" srcId="{8D2AE93A-A27F-4260-BF27-54B57F06ECDA}" destId="{F51614E8-63AF-44C4-BEEF-A41F6CA6BB1A}" srcOrd="8" destOrd="0" parTransId="{B57ADF99-B489-4A66-8435-583D5EC62793}" sibTransId="{E596C2A4-236C-4D98-84B8-42C74F438B29}"/>
    <dgm:cxn modelId="{E219FFA3-15B0-4B41-A8B6-C4DFF2D740AE}" srcId="{8D2AE93A-A27F-4260-BF27-54B57F06ECDA}" destId="{52EB7694-531B-4403-8843-C821C2237EA5}" srcOrd="4" destOrd="0" parTransId="{6320F9E4-A6A3-49D0-A0F9-4E6BED26572C}" sibTransId="{A630E77B-6856-4772-BFD4-CFCC143C06DD}"/>
    <dgm:cxn modelId="{26FEACFA-C92F-41EB-BAA5-E831A95197F6}" type="presOf" srcId="{7380CC3D-3262-41EA-B50F-9CC1A4DC2B37}" destId="{7DDD4201-B61C-4011-8BBD-6E71108C2D8C}" srcOrd="0" destOrd="4" presId="urn:microsoft.com/office/officeart/2005/8/layout/default"/>
    <dgm:cxn modelId="{90F8ABBD-ECF4-4438-9E75-B1A4DDAB09A5}" srcId="{8D2AE93A-A27F-4260-BF27-54B57F06ECDA}" destId="{97E4B36F-06ED-4B91-9BEF-6E61068DEEDF}" srcOrd="10" destOrd="0" parTransId="{A2B8538E-806A-4D65-BF71-46112734C164}" sibTransId="{9C18F1D7-3F69-426C-894F-F31527D40783}"/>
    <dgm:cxn modelId="{C26C01F8-E4D7-4AF3-9CE9-C6C1DFF89AF5}" type="presOf" srcId="{CD9F611C-6137-4F70-AD8D-0E35DA1EF5D9}" destId="{7DDD4201-B61C-4011-8BBD-6E71108C2D8C}" srcOrd="0" destOrd="10" presId="urn:microsoft.com/office/officeart/2005/8/layout/default"/>
    <dgm:cxn modelId="{155FC190-FF2A-4E60-8CD1-D9FC4194F6E2}" srcId="{8D2AE93A-A27F-4260-BF27-54B57F06ECDA}" destId="{CD9F611C-6137-4F70-AD8D-0E35DA1EF5D9}" srcOrd="9" destOrd="0" parTransId="{5A58B1A3-518B-4916-8800-A5C4426E8E73}" sibTransId="{321E1C97-EDA0-4295-B2B7-0E9443F73F81}"/>
    <dgm:cxn modelId="{E97D03A6-9354-46F0-97E5-A81056C6ADB0}" type="presOf" srcId="{97E4B36F-06ED-4B91-9BEF-6E61068DEEDF}" destId="{7DDD4201-B61C-4011-8BBD-6E71108C2D8C}" srcOrd="0" destOrd="11" presId="urn:microsoft.com/office/officeart/2005/8/layout/default"/>
    <dgm:cxn modelId="{2A7C7B9A-D34F-4E0F-922F-3312E820544D}" srcId="{8D2AE93A-A27F-4260-BF27-54B57F06ECDA}" destId="{C90317A7-6173-44A7-8BE8-589D5F087C03}" srcOrd="0" destOrd="0" parTransId="{12D665A4-0122-4FD9-8501-2B57B9D142D7}" sibTransId="{4CD12C5D-3E15-4D69-9007-7C8F4949F9C0}"/>
    <dgm:cxn modelId="{7BAB1257-4B3D-4568-ABB7-2F73CCC97C17}" srcId="{8D2AE93A-A27F-4260-BF27-54B57F06ECDA}" destId="{7380CC3D-3262-41EA-B50F-9CC1A4DC2B37}" srcOrd="3" destOrd="0" parTransId="{FEC3F1DC-DD12-4C8C-8B1A-F538204A5B4B}" sibTransId="{55CE6171-DE09-484D-9FBC-B63F060AE414}"/>
    <dgm:cxn modelId="{5BC926E8-0D29-4D37-B931-DEAE70462175}" type="presOf" srcId="{C63D7F7C-27C9-4F91-A092-89625561DA97}" destId="{7DDD4201-B61C-4011-8BBD-6E71108C2D8C}" srcOrd="0" destOrd="3" presId="urn:microsoft.com/office/officeart/2005/8/layout/default"/>
    <dgm:cxn modelId="{FEF77476-C775-492A-9E71-0B76F188D153}" srcId="{8D2AE93A-A27F-4260-BF27-54B57F06ECDA}" destId="{B2237396-DEEF-4DF8-87AA-D982F14E7C20}" srcOrd="5" destOrd="0" parTransId="{89F881D3-194A-4E01-B0FE-9A3FB9B3429B}" sibTransId="{374D782A-F43C-49D8-AC22-B6DE93C617D2}"/>
    <dgm:cxn modelId="{63DD06E8-4AF6-4741-BC00-28C4D50DFAA0}" srcId="{8D2AE93A-A27F-4260-BF27-54B57F06ECDA}" destId="{9E9D20B9-52A1-4EAF-B09E-7B81209FE5A0}" srcOrd="6" destOrd="0" parTransId="{0B7433E9-6ED1-4239-A40D-A86C9D0CCCA1}" sibTransId="{CD4795FA-2F4D-424C-9001-D0BA156BE200}"/>
    <dgm:cxn modelId="{5C913440-15B7-4DBC-8890-B45D47FCE535}" srcId="{8D2AE93A-A27F-4260-BF27-54B57F06ECDA}" destId="{0DA48846-7776-4D75-8459-F707A2E23F1B}" srcOrd="1" destOrd="0" parTransId="{067FBCFE-3A74-44A1-B645-0FA2F1DFA754}" sibTransId="{5E7334D1-17AF-4FE2-9AF0-211CCA5180B5}"/>
    <dgm:cxn modelId="{2FE3DAEA-2E54-47AC-9D23-6F19BDE883E0}" type="presOf" srcId="{0DA48846-7776-4D75-8459-F707A2E23F1B}" destId="{7DDD4201-B61C-4011-8BBD-6E71108C2D8C}" srcOrd="0" destOrd="2" presId="urn:microsoft.com/office/officeart/2005/8/layout/default"/>
    <dgm:cxn modelId="{F0932D99-62D2-48F6-8CD9-F1F2718E3F80}" srcId="{8D2AE93A-A27F-4260-BF27-54B57F06ECDA}" destId="{38625129-BFAF-4738-A918-D5D9CA5F3B2D}" srcOrd="7" destOrd="0" parTransId="{748C8CB7-3773-4291-B302-6DE4A3FDA283}" sibTransId="{3BD334EE-D9F9-4E6D-A801-34A464D82CC9}"/>
    <dgm:cxn modelId="{24DD5CDF-FB8B-4A38-87B9-C9F014CD973B}" type="presOf" srcId="{B2237396-DEEF-4DF8-87AA-D982F14E7C20}" destId="{7DDD4201-B61C-4011-8BBD-6E71108C2D8C}" srcOrd="0" destOrd="6" presId="urn:microsoft.com/office/officeart/2005/8/layout/default"/>
    <dgm:cxn modelId="{8657AE2A-A0BD-45ED-B896-9D2B107FC300}" type="presOf" srcId="{9E9D20B9-52A1-4EAF-B09E-7B81209FE5A0}" destId="{7DDD4201-B61C-4011-8BBD-6E71108C2D8C}" srcOrd="0" destOrd="7" presId="urn:microsoft.com/office/officeart/2005/8/layout/default"/>
    <dgm:cxn modelId="{44DD568C-8CEC-4FCF-BA03-E8FF3DB69ED0}" type="presOf" srcId="{C90317A7-6173-44A7-8BE8-589D5F087C03}" destId="{7DDD4201-B61C-4011-8BBD-6E71108C2D8C}" srcOrd="0" destOrd="1" presId="urn:microsoft.com/office/officeart/2005/8/layout/default"/>
    <dgm:cxn modelId="{EE8D4FE5-4D29-4186-A0F1-032172D6287B}" type="presParOf" srcId="{77F797CF-F496-43B2-951C-A8A4966AB2A1}" destId="{7DDD4201-B61C-4011-8BBD-6E71108C2D8C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8B3161C-3BC5-4FEF-8A47-529E54DADE2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AE1F99-9332-48A8-937D-175D2AF42739}">
      <dgm:prSet custT="1"/>
      <dgm:spPr/>
      <dgm:t>
        <a:bodyPr/>
        <a:lstStyle/>
        <a:p>
          <a:pPr rtl="0"/>
          <a:r>
            <a:rPr lang="ru-RU" sz="1800" dirty="0" smtClean="0"/>
            <a:t>завершение ремонтов всех наркологических отделений</a:t>
          </a:r>
          <a:endParaRPr lang="ru-RU" sz="1800" dirty="0"/>
        </a:p>
      </dgm:t>
    </dgm:pt>
    <dgm:pt modelId="{83FDC03A-402E-4774-8117-A11A460D1159}" type="parTrans" cxnId="{85FCCCBC-D202-4360-9FFF-00B518FE76CA}">
      <dgm:prSet/>
      <dgm:spPr/>
      <dgm:t>
        <a:bodyPr/>
        <a:lstStyle/>
        <a:p>
          <a:endParaRPr lang="ru-RU"/>
        </a:p>
      </dgm:t>
    </dgm:pt>
    <dgm:pt modelId="{22A53D0A-CC88-4F49-AED8-06E177744AEF}" type="sibTrans" cxnId="{85FCCCBC-D202-4360-9FFF-00B518FE76CA}">
      <dgm:prSet/>
      <dgm:spPr/>
      <dgm:t>
        <a:bodyPr/>
        <a:lstStyle/>
        <a:p>
          <a:endParaRPr lang="ru-RU"/>
        </a:p>
      </dgm:t>
    </dgm:pt>
    <dgm:pt modelId="{9A98A44E-1645-4EE0-871B-E7D4FBC5F61D}">
      <dgm:prSet custT="1"/>
      <dgm:spPr/>
      <dgm:t>
        <a:bodyPr/>
        <a:lstStyle/>
        <a:p>
          <a:pPr rtl="0"/>
          <a:r>
            <a:rPr lang="ru-RU" sz="1800" dirty="0" smtClean="0"/>
            <a:t>приобретение оборудования для химико-токсикологических лабораторий, которые будут созданы также </a:t>
          </a:r>
          <a:r>
            <a:rPr lang="ru-RU" sz="1800" b="1" i="1" dirty="0" smtClean="0"/>
            <a:t>по окружному принципу</a:t>
          </a:r>
          <a:endParaRPr lang="ru-RU" sz="1800" b="1" i="1" dirty="0"/>
        </a:p>
      </dgm:t>
    </dgm:pt>
    <dgm:pt modelId="{ED59DD31-40A0-4065-9066-32E32F98DAB5}" type="parTrans" cxnId="{FE809F66-091A-437B-9004-3A0309FF180C}">
      <dgm:prSet/>
      <dgm:spPr/>
      <dgm:t>
        <a:bodyPr/>
        <a:lstStyle/>
        <a:p>
          <a:endParaRPr lang="ru-RU"/>
        </a:p>
      </dgm:t>
    </dgm:pt>
    <dgm:pt modelId="{C77B45C7-4215-4028-83E9-1D09974C82F4}" type="sibTrans" cxnId="{FE809F66-091A-437B-9004-3A0309FF180C}">
      <dgm:prSet/>
      <dgm:spPr/>
      <dgm:t>
        <a:bodyPr/>
        <a:lstStyle/>
        <a:p>
          <a:endParaRPr lang="ru-RU"/>
        </a:p>
      </dgm:t>
    </dgm:pt>
    <dgm:pt modelId="{C8F60F26-C3CD-4223-8EFA-BF90E93C4E09}">
      <dgm:prSet custT="1"/>
      <dgm:spPr/>
      <dgm:t>
        <a:bodyPr/>
        <a:lstStyle/>
        <a:p>
          <a:pPr rtl="0"/>
          <a:r>
            <a:rPr lang="ru-RU" sz="1800" dirty="0" smtClean="0"/>
            <a:t>оснащение кабинетов медицинского (наркологического) освидетельствования холодильным оборудованием</a:t>
          </a:r>
          <a:endParaRPr lang="ru-RU" sz="1800" dirty="0"/>
        </a:p>
      </dgm:t>
    </dgm:pt>
    <dgm:pt modelId="{4BEAE55C-CD1D-45A3-B293-DB745E8E6135}" type="parTrans" cxnId="{6B83B61F-6237-4AD5-82F4-8AB6674C8842}">
      <dgm:prSet/>
      <dgm:spPr/>
      <dgm:t>
        <a:bodyPr/>
        <a:lstStyle/>
        <a:p>
          <a:endParaRPr lang="ru-RU"/>
        </a:p>
      </dgm:t>
    </dgm:pt>
    <dgm:pt modelId="{92D5B122-9DAC-414E-BBF9-0951680FEB33}" type="sibTrans" cxnId="{6B83B61F-6237-4AD5-82F4-8AB6674C8842}">
      <dgm:prSet/>
      <dgm:spPr/>
      <dgm:t>
        <a:bodyPr/>
        <a:lstStyle/>
        <a:p>
          <a:endParaRPr lang="ru-RU"/>
        </a:p>
      </dgm:t>
    </dgm:pt>
    <dgm:pt modelId="{035B77CB-F19D-432A-9DB3-0C0ACC4B76A9}">
      <dgm:prSet custT="1"/>
      <dgm:spPr/>
      <dgm:t>
        <a:bodyPr/>
        <a:lstStyle/>
        <a:p>
          <a:pPr rtl="0"/>
          <a:r>
            <a:rPr lang="ru-RU" sz="1800" dirty="0" smtClean="0"/>
            <a:t>проведение ремонтов не мене чем в 50 наркологических кабинетах амбулаторного приема</a:t>
          </a:r>
          <a:endParaRPr lang="ru-RU" sz="1800" dirty="0"/>
        </a:p>
      </dgm:t>
    </dgm:pt>
    <dgm:pt modelId="{FE43DF7B-07E7-47BB-822C-BDA2A2119152}" type="parTrans" cxnId="{B7812D72-D7F8-45EA-BD0C-0E9C06B8165B}">
      <dgm:prSet/>
      <dgm:spPr/>
      <dgm:t>
        <a:bodyPr/>
        <a:lstStyle/>
        <a:p>
          <a:endParaRPr lang="ru-RU"/>
        </a:p>
      </dgm:t>
    </dgm:pt>
    <dgm:pt modelId="{72B1C6CE-BB5B-4200-A136-A942559D8107}" type="sibTrans" cxnId="{B7812D72-D7F8-45EA-BD0C-0E9C06B8165B}">
      <dgm:prSet/>
      <dgm:spPr/>
      <dgm:t>
        <a:bodyPr/>
        <a:lstStyle/>
        <a:p>
          <a:endParaRPr lang="ru-RU"/>
        </a:p>
      </dgm:t>
    </dgm:pt>
    <dgm:pt modelId="{4D1853EA-A4CE-4C0A-83DB-0482C4D959FF}" type="pres">
      <dgm:prSet presAssocID="{78B3161C-3BC5-4FEF-8A47-529E54DADE2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6ECF1-BDC4-45AF-9055-4AEB22C0573C}" type="pres">
      <dgm:prSet presAssocID="{B8AE1F99-9332-48A8-937D-175D2AF42739}" presName="parentLin" presStyleCnt="0"/>
      <dgm:spPr/>
    </dgm:pt>
    <dgm:pt modelId="{CE564325-2A56-4D76-93BA-A9F8972BE2BC}" type="pres">
      <dgm:prSet presAssocID="{B8AE1F99-9332-48A8-937D-175D2AF42739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02023B84-FA73-48F0-9497-BDDF042CC7CB}" type="pres">
      <dgm:prSet presAssocID="{B8AE1F99-9332-48A8-937D-175D2AF42739}" presName="parentText" presStyleLbl="node1" presStyleIdx="0" presStyleCnt="4" custScaleY="3025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0E341E-772C-48E5-A7A0-D74EB43E8230}" type="pres">
      <dgm:prSet presAssocID="{B8AE1F99-9332-48A8-937D-175D2AF42739}" presName="negativeSpace" presStyleCnt="0"/>
      <dgm:spPr/>
    </dgm:pt>
    <dgm:pt modelId="{DAE53C82-00B9-4A76-BAE6-2AAE2BD60F49}" type="pres">
      <dgm:prSet presAssocID="{B8AE1F99-9332-48A8-937D-175D2AF42739}" presName="childText" presStyleLbl="conFgAcc1" presStyleIdx="0" presStyleCnt="4">
        <dgm:presLayoutVars>
          <dgm:bulletEnabled val="1"/>
        </dgm:presLayoutVars>
      </dgm:prSet>
      <dgm:spPr/>
    </dgm:pt>
    <dgm:pt modelId="{39D1C1EB-A739-4AB0-920B-86455CF3823E}" type="pres">
      <dgm:prSet presAssocID="{22A53D0A-CC88-4F49-AED8-06E177744AEF}" presName="spaceBetweenRectangles" presStyleCnt="0"/>
      <dgm:spPr/>
    </dgm:pt>
    <dgm:pt modelId="{E12CAAF3-6FA8-4911-8168-FC666CA9594C}" type="pres">
      <dgm:prSet presAssocID="{9A98A44E-1645-4EE0-871B-E7D4FBC5F61D}" presName="parentLin" presStyleCnt="0"/>
      <dgm:spPr/>
    </dgm:pt>
    <dgm:pt modelId="{C06C737B-ADDC-4D7C-9AC2-FB7A217D283D}" type="pres">
      <dgm:prSet presAssocID="{9A98A44E-1645-4EE0-871B-E7D4FBC5F61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A34B8ED-87E1-4BA7-99B1-C06C94F5F1F7}" type="pres">
      <dgm:prSet presAssocID="{9A98A44E-1645-4EE0-871B-E7D4FBC5F61D}" presName="parentText" presStyleLbl="node1" presStyleIdx="1" presStyleCnt="4" custScaleY="3025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C9252-F6D6-44FD-9E80-877D67B41B85}" type="pres">
      <dgm:prSet presAssocID="{9A98A44E-1645-4EE0-871B-E7D4FBC5F61D}" presName="negativeSpace" presStyleCnt="0"/>
      <dgm:spPr/>
    </dgm:pt>
    <dgm:pt modelId="{925933C7-6793-4A32-ABF9-F9DEB8D3AF6A}" type="pres">
      <dgm:prSet presAssocID="{9A98A44E-1645-4EE0-871B-E7D4FBC5F61D}" presName="childText" presStyleLbl="conFgAcc1" presStyleIdx="1" presStyleCnt="4">
        <dgm:presLayoutVars>
          <dgm:bulletEnabled val="1"/>
        </dgm:presLayoutVars>
      </dgm:prSet>
      <dgm:spPr/>
    </dgm:pt>
    <dgm:pt modelId="{CD511888-DF71-405D-B206-538DC9A88F56}" type="pres">
      <dgm:prSet presAssocID="{C77B45C7-4215-4028-83E9-1D09974C82F4}" presName="spaceBetweenRectangles" presStyleCnt="0"/>
      <dgm:spPr/>
    </dgm:pt>
    <dgm:pt modelId="{BAE9EC48-24F4-4927-9421-4A0E2D4628D7}" type="pres">
      <dgm:prSet presAssocID="{C8F60F26-C3CD-4223-8EFA-BF90E93C4E09}" presName="parentLin" presStyleCnt="0"/>
      <dgm:spPr/>
    </dgm:pt>
    <dgm:pt modelId="{5B23ED64-7752-4A47-B40F-0AB957217E9E}" type="pres">
      <dgm:prSet presAssocID="{C8F60F26-C3CD-4223-8EFA-BF90E93C4E09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B50422B-F492-41B5-B1F8-5FB722E1A777}" type="pres">
      <dgm:prSet presAssocID="{C8F60F26-C3CD-4223-8EFA-BF90E93C4E09}" presName="parentText" presStyleLbl="node1" presStyleIdx="2" presStyleCnt="4" custScaleY="3025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7B0A48-49CD-463B-86CE-915CE3F0FF23}" type="pres">
      <dgm:prSet presAssocID="{C8F60F26-C3CD-4223-8EFA-BF90E93C4E09}" presName="negativeSpace" presStyleCnt="0"/>
      <dgm:spPr/>
    </dgm:pt>
    <dgm:pt modelId="{EADF7A26-BACB-49EC-B631-F928909AB447}" type="pres">
      <dgm:prSet presAssocID="{C8F60F26-C3CD-4223-8EFA-BF90E93C4E09}" presName="childText" presStyleLbl="conFgAcc1" presStyleIdx="2" presStyleCnt="4">
        <dgm:presLayoutVars>
          <dgm:bulletEnabled val="1"/>
        </dgm:presLayoutVars>
      </dgm:prSet>
      <dgm:spPr/>
    </dgm:pt>
    <dgm:pt modelId="{00B1AF2C-155A-4733-9721-DA08E37D5A71}" type="pres">
      <dgm:prSet presAssocID="{92D5B122-9DAC-414E-BBF9-0951680FEB33}" presName="spaceBetweenRectangles" presStyleCnt="0"/>
      <dgm:spPr/>
    </dgm:pt>
    <dgm:pt modelId="{7A1DFEDE-988A-45F4-9B7D-CFCF96F66B0C}" type="pres">
      <dgm:prSet presAssocID="{035B77CB-F19D-432A-9DB3-0C0ACC4B76A9}" presName="parentLin" presStyleCnt="0"/>
      <dgm:spPr/>
    </dgm:pt>
    <dgm:pt modelId="{383FF019-FE13-45D5-A024-56185C835DD4}" type="pres">
      <dgm:prSet presAssocID="{035B77CB-F19D-432A-9DB3-0C0ACC4B76A9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257A8EE-B311-47E7-AA65-227AC8BB68ED}" type="pres">
      <dgm:prSet presAssocID="{035B77CB-F19D-432A-9DB3-0C0ACC4B76A9}" presName="parentText" presStyleLbl="node1" presStyleIdx="3" presStyleCnt="4" custScaleY="3025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F6A51-88B5-4F0F-B207-B19EF48AC480}" type="pres">
      <dgm:prSet presAssocID="{035B77CB-F19D-432A-9DB3-0C0ACC4B76A9}" presName="negativeSpace" presStyleCnt="0"/>
      <dgm:spPr/>
    </dgm:pt>
    <dgm:pt modelId="{7D2D7541-9367-4758-9015-C7FE6A51DAA3}" type="pres">
      <dgm:prSet presAssocID="{035B77CB-F19D-432A-9DB3-0C0ACC4B76A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F66C081B-3E30-406E-8D96-9DA5045C6194}" type="presOf" srcId="{C8F60F26-C3CD-4223-8EFA-BF90E93C4E09}" destId="{CB50422B-F492-41B5-B1F8-5FB722E1A777}" srcOrd="1" destOrd="0" presId="urn:microsoft.com/office/officeart/2005/8/layout/list1"/>
    <dgm:cxn modelId="{32EFCF06-D6EF-4604-A4F4-89DAB8B69A84}" type="presOf" srcId="{78B3161C-3BC5-4FEF-8A47-529E54DADE28}" destId="{4D1853EA-A4CE-4C0A-83DB-0482C4D959FF}" srcOrd="0" destOrd="0" presId="urn:microsoft.com/office/officeart/2005/8/layout/list1"/>
    <dgm:cxn modelId="{5B602516-ECFA-4770-A19F-A0BE4D98612A}" type="presOf" srcId="{B8AE1F99-9332-48A8-937D-175D2AF42739}" destId="{02023B84-FA73-48F0-9497-BDDF042CC7CB}" srcOrd="1" destOrd="0" presId="urn:microsoft.com/office/officeart/2005/8/layout/list1"/>
    <dgm:cxn modelId="{769967C8-14F8-43E5-A346-C55818343832}" type="presOf" srcId="{035B77CB-F19D-432A-9DB3-0C0ACC4B76A9}" destId="{2257A8EE-B311-47E7-AA65-227AC8BB68ED}" srcOrd="1" destOrd="0" presId="urn:microsoft.com/office/officeart/2005/8/layout/list1"/>
    <dgm:cxn modelId="{A37A205D-87AE-4306-829E-B3E93511653B}" type="presOf" srcId="{C8F60F26-C3CD-4223-8EFA-BF90E93C4E09}" destId="{5B23ED64-7752-4A47-B40F-0AB957217E9E}" srcOrd="0" destOrd="0" presId="urn:microsoft.com/office/officeart/2005/8/layout/list1"/>
    <dgm:cxn modelId="{6042690F-C5F1-4F62-885E-F595D5A856E4}" type="presOf" srcId="{9A98A44E-1645-4EE0-871B-E7D4FBC5F61D}" destId="{C06C737B-ADDC-4D7C-9AC2-FB7A217D283D}" srcOrd="0" destOrd="0" presId="urn:microsoft.com/office/officeart/2005/8/layout/list1"/>
    <dgm:cxn modelId="{6B83B61F-6237-4AD5-82F4-8AB6674C8842}" srcId="{78B3161C-3BC5-4FEF-8A47-529E54DADE28}" destId="{C8F60F26-C3CD-4223-8EFA-BF90E93C4E09}" srcOrd="2" destOrd="0" parTransId="{4BEAE55C-CD1D-45A3-B293-DB745E8E6135}" sibTransId="{92D5B122-9DAC-414E-BBF9-0951680FEB33}"/>
    <dgm:cxn modelId="{FE809F66-091A-437B-9004-3A0309FF180C}" srcId="{78B3161C-3BC5-4FEF-8A47-529E54DADE28}" destId="{9A98A44E-1645-4EE0-871B-E7D4FBC5F61D}" srcOrd="1" destOrd="0" parTransId="{ED59DD31-40A0-4065-9066-32E32F98DAB5}" sibTransId="{C77B45C7-4215-4028-83E9-1D09974C82F4}"/>
    <dgm:cxn modelId="{B7812D72-D7F8-45EA-BD0C-0E9C06B8165B}" srcId="{78B3161C-3BC5-4FEF-8A47-529E54DADE28}" destId="{035B77CB-F19D-432A-9DB3-0C0ACC4B76A9}" srcOrd="3" destOrd="0" parTransId="{FE43DF7B-07E7-47BB-822C-BDA2A2119152}" sibTransId="{72B1C6CE-BB5B-4200-A136-A942559D8107}"/>
    <dgm:cxn modelId="{C50011ED-B93B-4271-A8FC-9BE5C120AFA0}" type="presOf" srcId="{9A98A44E-1645-4EE0-871B-E7D4FBC5F61D}" destId="{7A34B8ED-87E1-4BA7-99B1-C06C94F5F1F7}" srcOrd="1" destOrd="0" presId="urn:microsoft.com/office/officeart/2005/8/layout/list1"/>
    <dgm:cxn modelId="{85FCCCBC-D202-4360-9FFF-00B518FE76CA}" srcId="{78B3161C-3BC5-4FEF-8A47-529E54DADE28}" destId="{B8AE1F99-9332-48A8-937D-175D2AF42739}" srcOrd="0" destOrd="0" parTransId="{83FDC03A-402E-4774-8117-A11A460D1159}" sibTransId="{22A53D0A-CC88-4F49-AED8-06E177744AEF}"/>
    <dgm:cxn modelId="{52E62EC2-342F-4D3F-9573-5908A4014A0D}" type="presOf" srcId="{035B77CB-F19D-432A-9DB3-0C0ACC4B76A9}" destId="{383FF019-FE13-45D5-A024-56185C835DD4}" srcOrd="0" destOrd="0" presId="urn:microsoft.com/office/officeart/2005/8/layout/list1"/>
    <dgm:cxn modelId="{F4CFDA97-3930-4FE6-96B3-308BAA317D06}" type="presOf" srcId="{B8AE1F99-9332-48A8-937D-175D2AF42739}" destId="{CE564325-2A56-4D76-93BA-A9F8972BE2BC}" srcOrd="0" destOrd="0" presId="urn:microsoft.com/office/officeart/2005/8/layout/list1"/>
    <dgm:cxn modelId="{6472AB41-2323-4460-B031-8509F6680F23}" type="presParOf" srcId="{4D1853EA-A4CE-4C0A-83DB-0482C4D959FF}" destId="{33E6ECF1-BDC4-45AF-9055-4AEB22C0573C}" srcOrd="0" destOrd="0" presId="urn:microsoft.com/office/officeart/2005/8/layout/list1"/>
    <dgm:cxn modelId="{8A3E21E0-8A57-4AEC-9FF3-48173C17B0B0}" type="presParOf" srcId="{33E6ECF1-BDC4-45AF-9055-4AEB22C0573C}" destId="{CE564325-2A56-4D76-93BA-A9F8972BE2BC}" srcOrd="0" destOrd="0" presId="urn:microsoft.com/office/officeart/2005/8/layout/list1"/>
    <dgm:cxn modelId="{0F9AB8B0-B4EE-4B84-9269-307ABF211008}" type="presParOf" srcId="{33E6ECF1-BDC4-45AF-9055-4AEB22C0573C}" destId="{02023B84-FA73-48F0-9497-BDDF042CC7CB}" srcOrd="1" destOrd="0" presId="urn:microsoft.com/office/officeart/2005/8/layout/list1"/>
    <dgm:cxn modelId="{9AA9D022-1436-4A0C-8440-48BD617B9F49}" type="presParOf" srcId="{4D1853EA-A4CE-4C0A-83DB-0482C4D959FF}" destId="{990E341E-772C-48E5-A7A0-D74EB43E8230}" srcOrd="1" destOrd="0" presId="urn:microsoft.com/office/officeart/2005/8/layout/list1"/>
    <dgm:cxn modelId="{975E73CD-2B36-47CD-8001-CFD1FDAE19B2}" type="presParOf" srcId="{4D1853EA-A4CE-4C0A-83DB-0482C4D959FF}" destId="{DAE53C82-00B9-4A76-BAE6-2AAE2BD60F49}" srcOrd="2" destOrd="0" presId="urn:microsoft.com/office/officeart/2005/8/layout/list1"/>
    <dgm:cxn modelId="{357D56FA-70D6-43DC-9897-9724FA082A14}" type="presParOf" srcId="{4D1853EA-A4CE-4C0A-83DB-0482C4D959FF}" destId="{39D1C1EB-A739-4AB0-920B-86455CF3823E}" srcOrd="3" destOrd="0" presId="urn:microsoft.com/office/officeart/2005/8/layout/list1"/>
    <dgm:cxn modelId="{C5B55C18-FE82-4FDD-8F3A-A38515E8F7AC}" type="presParOf" srcId="{4D1853EA-A4CE-4C0A-83DB-0482C4D959FF}" destId="{E12CAAF3-6FA8-4911-8168-FC666CA9594C}" srcOrd="4" destOrd="0" presId="urn:microsoft.com/office/officeart/2005/8/layout/list1"/>
    <dgm:cxn modelId="{A06E9834-1D46-4EA8-9DB7-0E3AF58B60A0}" type="presParOf" srcId="{E12CAAF3-6FA8-4911-8168-FC666CA9594C}" destId="{C06C737B-ADDC-4D7C-9AC2-FB7A217D283D}" srcOrd="0" destOrd="0" presId="urn:microsoft.com/office/officeart/2005/8/layout/list1"/>
    <dgm:cxn modelId="{F63067B7-01B4-4931-A749-2064664B4614}" type="presParOf" srcId="{E12CAAF3-6FA8-4911-8168-FC666CA9594C}" destId="{7A34B8ED-87E1-4BA7-99B1-C06C94F5F1F7}" srcOrd="1" destOrd="0" presId="urn:microsoft.com/office/officeart/2005/8/layout/list1"/>
    <dgm:cxn modelId="{E349B016-A1E0-4499-9D9A-352F198A2FDA}" type="presParOf" srcId="{4D1853EA-A4CE-4C0A-83DB-0482C4D959FF}" destId="{FCAC9252-F6D6-44FD-9E80-877D67B41B85}" srcOrd="5" destOrd="0" presId="urn:microsoft.com/office/officeart/2005/8/layout/list1"/>
    <dgm:cxn modelId="{612E76D7-B106-4BC8-B37A-427E3959F219}" type="presParOf" srcId="{4D1853EA-A4CE-4C0A-83DB-0482C4D959FF}" destId="{925933C7-6793-4A32-ABF9-F9DEB8D3AF6A}" srcOrd="6" destOrd="0" presId="urn:microsoft.com/office/officeart/2005/8/layout/list1"/>
    <dgm:cxn modelId="{665C5DE7-9764-435A-836D-B539E321303F}" type="presParOf" srcId="{4D1853EA-A4CE-4C0A-83DB-0482C4D959FF}" destId="{CD511888-DF71-405D-B206-538DC9A88F56}" srcOrd="7" destOrd="0" presId="urn:microsoft.com/office/officeart/2005/8/layout/list1"/>
    <dgm:cxn modelId="{967DD06C-490D-4E53-9516-D6EDAC5655B6}" type="presParOf" srcId="{4D1853EA-A4CE-4C0A-83DB-0482C4D959FF}" destId="{BAE9EC48-24F4-4927-9421-4A0E2D4628D7}" srcOrd="8" destOrd="0" presId="urn:microsoft.com/office/officeart/2005/8/layout/list1"/>
    <dgm:cxn modelId="{2B4F90CE-6868-4F3B-9267-96A3D4C61C76}" type="presParOf" srcId="{BAE9EC48-24F4-4927-9421-4A0E2D4628D7}" destId="{5B23ED64-7752-4A47-B40F-0AB957217E9E}" srcOrd="0" destOrd="0" presId="urn:microsoft.com/office/officeart/2005/8/layout/list1"/>
    <dgm:cxn modelId="{3D97E318-000B-4B4F-9655-DF3C9C230D0A}" type="presParOf" srcId="{BAE9EC48-24F4-4927-9421-4A0E2D4628D7}" destId="{CB50422B-F492-41B5-B1F8-5FB722E1A777}" srcOrd="1" destOrd="0" presId="urn:microsoft.com/office/officeart/2005/8/layout/list1"/>
    <dgm:cxn modelId="{171ED0BE-3DE3-4D88-A22E-66C49F9BD7C3}" type="presParOf" srcId="{4D1853EA-A4CE-4C0A-83DB-0482C4D959FF}" destId="{1F7B0A48-49CD-463B-86CE-915CE3F0FF23}" srcOrd="9" destOrd="0" presId="urn:microsoft.com/office/officeart/2005/8/layout/list1"/>
    <dgm:cxn modelId="{9B8C2488-193E-47A7-9F3B-D4F4541FE2D7}" type="presParOf" srcId="{4D1853EA-A4CE-4C0A-83DB-0482C4D959FF}" destId="{EADF7A26-BACB-49EC-B631-F928909AB447}" srcOrd="10" destOrd="0" presId="urn:microsoft.com/office/officeart/2005/8/layout/list1"/>
    <dgm:cxn modelId="{4BC0ED8C-E769-408E-874B-2D4D73B2C857}" type="presParOf" srcId="{4D1853EA-A4CE-4C0A-83DB-0482C4D959FF}" destId="{00B1AF2C-155A-4733-9721-DA08E37D5A71}" srcOrd="11" destOrd="0" presId="urn:microsoft.com/office/officeart/2005/8/layout/list1"/>
    <dgm:cxn modelId="{4BBFF438-F830-4463-BA33-73BA390FD12A}" type="presParOf" srcId="{4D1853EA-A4CE-4C0A-83DB-0482C4D959FF}" destId="{7A1DFEDE-988A-45F4-9B7D-CFCF96F66B0C}" srcOrd="12" destOrd="0" presId="urn:microsoft.com/office/officeart/2005/8/layout/list1"/>
    <dgm:cxn modelId="{AA259950-9E29-4804-B546-DE2B41471B0D}" type="presParOf" srcId="{7A1DFEDE-988A-45F4-9B7D-CFCF96F66B0C}" destId="{383FF019-FE13-45D5-A024-56185C835DD4}" srcOrd="0" destOrd="0" presId="urn:microsoft.com/office/officeart/2005/8/layout/list1"/>
    <dgm:cxn modelId="{F1604546-5AD4-4C81-A3BE-5E73B09A9DCA}" type="presParOf" srcId="{7A1DFEDE-988A-45F4-9B7D-CFCF96F66B0C}" destId="{2257A8EE-B311-47E7-AA65-227AC8BB68ED}" srcOrd="1" destOrd="0" presId="urn:microsoft.com/office/officeart/2005/8/layout/list1"/>
    <dgm:cxn modelId="{B6BB55C2-3996-498C-BE1B-7BB35A1DC2D9}" type="presParOf" srcId="{4D1853EA-A4CE-4C0A-83DB-0482C4D959FF}" destId="{4BCF6A51-88B5-4F0F-B207-B19EF48AC480}" srcOrd="13" destOrd="0" presId="urn:microsoft.com/office/officeart/2005/8/layout/list1"/>
    <dgm:cxn modelId="{3B060C73-867C-47AB-88DB-68A92FCE81C4}" type="presParOf" srcId="{4D1853EA-A4CE-4C0A-83DB-0482C4D959FF}" destId="{7D2D7541-9367-4758-9015-C7FE6A51DAA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670BB0-0E54-40B6-B2AF-0139C90FC4AA}">
      <dsp:nvSpPr>
        <dsp:cNvPr id="0" name=""/>
        <dsp:cNvSpPr/>
      </dsp:nvSpPr>
      <dsp:spPr>
        <a:xfrm>
          <a:off x="1" y="0"/>
          <a:ext cx="5916485" cy="453650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DBE83B-18E4-41C3-9952-B07409223B5C}">
      <dsp:nvSpPr>
        <dsp:cNvPr id="0" name=""/>
        <dsp:cNvSpPr/>
      </dsp:nvSpPr>
      <dsp:spPr>
        <a:xfrm>
          <a:off x="2022" y="1360951"/>
          <a:ext cx="1313876" cy="18146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5  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КМО</a:t>
          </a:r>
          <a:endParaRPr lang="ru-RU" sz="1400" b="1" kern="1200" dirty="0"/>
        </a:p>
      </dsp:txBody>
      <dsp:txXfrm>
        <a:off x="2022" y="1360951"/>
        <a:ext cx="1313876" cy="1814601"/>
      </dsp:txXfrm>
    </dsp:sp>
    <dsp:sp modelId="{F7608093-A649-42BC-9747-A96000A3DE91}">
      <dsp:nvSpPr>
        <dsp:cNvPr id="0" name=""/>
        <dsp:cNvSpPr/>
      </dsp:nvSpPr>
      <dsp:spPr>
        <a:xfrm>
          <a:off x="1534877" y="1360951"/>
          <a:ext cx="1313876" cy="18146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Ремонт наркологических отделений ОНД и ПБ </a:t>
          </a:r>
          <a:endParaRPr lang="ru-RU" sz="1200" kern="1200" dirty="0"/>
        </a:p>
      </dsp:txBody>
      <dsp:txXfrm>
        <a:off x="1534877" y="1360951"/>
        <a:ext cx="1313876" cy="1814601"/>
      </dsp:txXfrm>
    </dsp:sp>
    <dsp:sp modelId="{945DCDDB-7390-4CC0-B90E-5C9627D1A366}">
      <dsp:nvSpPr>
        <dsp:cNvPr id="0" name=""/>
        <dsp:cNvSpPr/>
      </dsp:nvSpPr>
      <dsp:spPr>
        <a:xfrm>
          <a:off x="3067733" y="1360951"/>
          <a:ext cx="1313876" cy="18146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Реабилитационный центр г.Карпинск</a:t>
          </a:r>
          <a:endParaRPr lang="ru-RU" sz="1200" kern="1200" dirty="0"/>
        </a:p>
      </dsp:txBody>
      <dsp:txXfrm>
        <a:off x="3067733" y="1360951"/>
        <a:ext cx="1313876" cy="1814601"/>
      </dsp:txXfrm>
    </dsp:sp>
    <dsp:sp modelId="{18CC3C47-22E7-453C-9126-51841896CC5B}">
      <dsp:nvSpPr>
        <dsp:cNvPr id="0" name=""/>
        <dsp:cNvSpPr/>
      </dsp:nvSpPr>
      <dsp:spPr>
        <a:xfrm>
          <a:off x="4602611" y="1368155"/>
          <a:ext cx="1313876" cy="18146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ХТЛ</a:t>
          </a:r>
          <a:endParaRPr lang="ru-RU" sz="2800" b="1" kern="1200" dirty="0"/>
        </a:p>
      </dsp:txBody>
      <dsp:txXfrm>
        <a:off x="4602611" y="1368155"/>
        <a:ext cx="1313876" cy="181460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FA3377-85FF-4FB3-B751-30AC26548A51}">
      <dsp:nvSpPr>
        <dsp:cNvPr id="0" name=""/>
        <dsp:cNvSpPr/>
      </dsp:nvSpPr>
      <dsp:spPr>
        <a:xfrm>
          <a:off x="893891" y="0"/>
          <a:ext cx="5377783" cy="537778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B5C1FE-FB4F-474D-B460-79EC29F98B57}">
      <dsp:nvSpPr>
        <dsp:cNvPr id="0" name=""/>
        <dsp:cNvSpPr/>
      </dsp:nvSpPr>
      <dsp:spPr>
        <a:xfrm>
          <a:off x="2608851" y="539037"/>
          <a:ext cx="5486875" cy="6282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дальнейшее развитие сети</a:t>
          </a:r>
          <a:endParaRPr lang="ru-RU" sz="1600" kern="1200" dirty="0"/>
        </a:p>
      </dsp:txBody>
      <dsp:txXfrm>
        <a:off x="2608851" y="539037"/>
        <a:ext cx="5486875" cy="628257"/>
      </dsp:txXfrm>
    </dsp:sp>
    <dsp:sp modelId="{7DFCE017-46EF-49A3-B964-456BE98BD1EC}">
      <dsp:nvSpPr>
        <dsp:cNvPr id="0" name=""/>
        <dsp:cNvSpPr/>
      </dsp:nvSpPr>
      <dsp:spPr>
        <a:xfrm>
          <a:off x="2608851" y="1255655"/>
          <a:ext cx="5486875" cy="6282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формирование организационной структуры управления службой</a:t>
          </a:r>
          <a:endParaRPr lang="ru-RU" sz="1600" kern="1200" dirty="0"/>
        </a:p>
      </dsp:txBody>
      <dsp:txXfrm>
        <a:off x="2608851" y="1255655"/>
        <a:ext cx="5486875" cy="628257"/>
      </dsp:txXfrm>
    </dsp:sp>
    <dsp:sp modelId="{89D5F060-64D5-41AE-B971-094D7BF476C7}">
      <dsp:nvSpPr>
        <dsp:cNvPr id="0" name=""/>
        <dsp:cNvSpPr/>
      </dsp:nvSpPr>
      <dsp:spPr>
        <a:xfrm>
          <a:off x="2608851" y="1972273"/>
          <a:ext cx="5486875" cy="6282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обеспечение кадрами</a:t>
          </a:r>
          <a:endParaRPr lang="ru-RU" sz="1600" kern="1200" dirty="0"/>
        </a:p>
      </dsp:txBody>
      <dsp:txXfrm>
        <a:off x="2608851" y="1972273"/>
        <a:ext cx="5486875" cy="628257"/>
      </dsp:txXfrm>
    </dsp:sp>
    <dsp:sp modelId="{99A3EDAA-2A4E-4699-B830-41A2557C480D}">
      <dsp:nvSpPr>
        <dsp:cNvPr id="0" name=""/>
        <dsp:cNvSpPr/>
      </dsp:nvSpPr>
      <dsp:spPr>
        <a:xfrm>
          <a:off x="2608851" y="2688892"/>
          <a:ext cx="5486875" cy="6282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усиление профилактических мероприятий</a:t>
          </a:r>
          <a:endParaRPr lang="ru-RU" sz="1600" kern="1200" dirty="0"/>
        </a:p>
      </dsp:txBody>
      <dsp:txXfrm>
        <a:off x="2608851" y="2688892"/>
        <a:ext cx="5486875" cy="628257"/>
      </dsp:txXfrm>
    </dsp:sp>
    <dsp:sp modelId="{3266FFCF-B326-40B9-A411-9D50C70BCF7A}">
      <dsp:nvSpPr>
        <dsp:cNvPr id="0" name=""/>
        <dsp:cNvSpPr/>
      </dsp:nvSpPr>
      <dsp:spPr>
        <a:xfrm>
          <a:off x="2608851" y="3405510"/>
          <a:ext cx="5486875" cy="6282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развитие реабилитационной структуры и реабилитационных технологий</a:t>
          </a:r>
          <a:endParaRPr lang="ru-RU" sz="1600" kern="1200" dirty="0"/>
        </a:p>
      </dsp:txBody>
      <dsp:txXfrm>
        <a:off x="2608851" y="3405510"/>
        <a:ext cx="5486875" cy="628257"/>
      </dsp:txXfrm>
    </dsp:sp>
    <dsp:sp modelId="{E2B47CAB-4ABB-459C-BDC9-82CE788CB13C}">
      <dsp:nvSpPr>
        <dsp:cNvPr id="0" name=""/>
        <dsp:cNvSpPr/>
      </dsp:nvSpPr>
      <dsp:spPr>
        <a:xfrm>
          <a:off x="2608851" y="4122128"/>
          <a:ext cx="5486875" cy="62825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информатизация службы </a:t>
          </a:r>
          <a:endParaRPr lang="ru-RU" sz="1600" kern="1200" dirty="0"/>
        </a:p>
      </dsp:txBody>
      <dsp:txXfrm>
        <a:off x="2608851" y="4122128"/>
        <a:ext cx="5486875" cy="62825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4330F6-B6ED-453C-B95B-0E50CEE2D784}">
      <dsp:nvSpPr>
        <dsp:cNvPr id="0" name=""/>
        <dsp:cNvSpPr/>
      </dsp:nvSpPr>
      <dsp:spPr>
        <a:xfrm>
          <a:off x="2290955" y="780333"/>
          <a:ext cx="163658" cy="7169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16979"/>
              </a:lnTo>
              <a:lnTo>
                <a:pt x="163658" y="71697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EA9E5B-B546-4D6E-AF79-50D932AB4D78}">
      <dsp:nvSpPr>
        <dsp:cNvPr id="0" name=""/>
        <dsp:cNvSpPr/>
      </dsp:nvSpPr>
      <dsp:spPr>
        <a:xfrm>
          <a:off x="2127297" y="780333"/>
          <a:ext cx="163658" cy="716979"/>
        </a:xfrm>
        <a:custGeom>
          <a:avLst/>
          <a:gdLst/>
          <a:ahLst/>
          <a:cxnLst/>
          <a:rect l="0" t="0" r="0" b="0"/>
          <a:pathLst>
            <a:path>
              <a:moveTo>
                <a:pt x="163658" y="0"/>
              </a:moveTo>
              <a:lnTo>
                <a:pt x="163658" y="716979"/>
              </a:lnTo>
              <a:lnTo>
                <a:pt x="0" y="71697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2EBFB-638B-4DDA-94A9-DDD013E14408}">
      <dsp:nvSpPr>
        <dsp:cNvPr id="0" name=""/>
        <dsp:cNvSpPr/>
      </dsp:nvSpPr>
      <dsp:spPr>
        <a:xfrm>
          <a:off x="190875" y="1008"/>
          <a:ext cx="4200159" cy="779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>
              <a:solidFill>
                <a:srgbClr val="FF0000"/>
              </a:solidFill>
            </a:rPr>
            <a:t>Карпинск</a:t>
          </a:r>
          <a:endParaRPr lang="ru-RU" sz="2100" b="1" i="1" kern="1200" dirty="0">
            <a:solidFill>
              <a:srgbClr val="FF0000"/>
            </a:solidFill>
          </a:endParaRPr>
        </a:p>
      </dsp:txBody>
      <dsp:txXfrm>
        <a:off x="190875" y="1008"/>
        <a:ext cx="4200159" cy="779325"/>
      </dsp:txXfrm>
    </dsp:sp>
    <dsp:sp modelId="{63BD41C4-1998-4C0C-9B56-1B7F04A10EBF}">
      <dsp:nvSpPr>
        <dsp:cNvPr id="0" name=""/>
        <dsp:cNvSpPr/>
      </dsp:nvSpPr>
      <dsp:spPr>
        <a:xfrm>
          <a:off x="23663" y="1107650"/>
          <a:ext cx="2103633" cy="779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  <a:latin typeface="Arial Black" pitchFamily="34" charset="0"/>
            </a:rPr>
            <a:t>37</a:t>
          </a:r>
          <a:r>
            <a:rPr lang="ru-RU" sz="2100" kern="1200" dirty="0" smtClean="0"/>
            <a:t> человек</a:t>
          </a:r>
          <a:endParaRPr lang="ru-RU" sz="2100" kern="1200" dirty="0"/>
        </a:p>
      </dsp:txBody>
      <dsp:txXfrm>
        <a:off x="23663" y="1107650"/>
        <a:ext cx="2103633" cy="779325"/>
      </dsp:txXfrm>
    </dsp:sp>
    <dsp:sp modelId="{A6490424-DE6D-4344-B29F-FC08F57FD2D9}">
      <dsp:nvSpPr>
        <dsp:cNvPr id="0" name=""/>
        <dsp:cNvSpPr/>
      </dsp:nvSpPr>
      <dsp:spPr>
        <a:xfrm>
          <a:off x="2454613" y="1107650"/>
          <a:ext cx="2081890" cy="7793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100" kern="1200" dirty="0" smtClean="0"/>
            <a:t>более 3 месяцев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rgbClr val="FF0000"/>
              </a:solidFill>
              <a:latin typeface="Arial Black" pitchFamily="34" charset="0"/>
            </a:rPr>
            <a:t>9</a:t>
          </a:r>
          <a:r>
            <a:rPr lang="ru-RU" sz="2100" kern="1200" dirty="0" smtClean="0"/>
            <a:t> человек</a:t>
          </a:r>
          <a:endParaRPr lang="ru-RU" sz="2100" kern="1200" dirty="0"/>
        </a:p>
      </dsp:txBody>
      <dsp:txXfrm>
        <a:off x="2454613" y="1107650"/>
        <a:ext cx="2081890" cy="77932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18BDF55-8302-48EF-AA95-46A0FB2D71C6}">
      <dsp:nvSpPr>
        <dsp:cNvPr id="0" name=""/>
        <dsp:cNvSpPr/>
      </dsp:nvSpPr>
      <dsp:spPr>
        <a:xfrm>
          <a:off x="1004" y="1183080"/>
          <a:ext cx="1958950" cy="1958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7808" tIns="13970" rIns="107808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Североуральск</a:t>
          </a:r>
          <a:endParaRPr lang="ru-RU" sz="1100" b="1" kern="1200" dirty="0"/>
        </a:p>
      </dsp:txBody>
      <dsp:txXfrm>
        <a:off x="1004" y="1183080"/>
        <a:ext cx="1958950" cy="1958950"/>
      </dsp:txXfrm>
    </dsp:sp>
    <dsp:sp modelId="{01993330-B24A-49E7-ADA3-52FCB74183C8}">
      <dsp:nvSpPr>
        <dsp:cNvPr id="0" name=""/>
        <dsp:cNvSpPr/>
      </dsp:nvSpPr>
      <dsp:spPr>
        <a:xfrm>
          <a:off x="1568164" y="1183080"/>
          <a:ext cx="1958950" cy="1958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7808" tIns="30480" rIns="107808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Ирбит</a:t>
          </a:r>
          <a:endParaRPr lang="ru-RU" sz="2400" kern="1200" dirty="0"/>
        </a:p>
      </dsp:txBody>
      <dsp:txXfrm>
        <a:off x="1568164" y="1183080"/>
        <a:ext cx="1958950" cy="1958950"/>
      </dsp:txXfrm>
    </dsp:sp>
    <dsp:sp modelId="{B54984A5-FE7B-487F-B993-C1D9160485C7}">
      <dsp:nvSpPr>
        <dsp:cNvPr id="0" name=""/>
        <dsp:cNvSpPr/>
      </dsp:nvSpPr>
      <dsp:spPr>
        <a:xfrm>
          <a:off x="3135324" y="1183080"/>
          <a:ext cx="1958950" cy="1958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7808" tIns="30480" rIns="107808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Сухой Лог </a:t>
          </a:r>
          <a:endParaRPr lang="ru-RU" sz="2400" kern="1200" dirty="0"/>
        </a:p>
      </dsp:txBody>
      <dsp:txXfrm>
        <a:off x="3135324" y="1183080"/>
        <a:ext cx="1958950" cy="1958950"/>
      </dsp:txXfrm>
    </dsp:sp>
    <dsp:sp modelId="{1B0E8C16-94B6-474E-A515-55F831C2B47C}">
      <dsp:nvSpPr>
        <dsp:cNvPr id="0" name=""/>
        <dsp:cNvSpPr/>
      </dsp:nvSpPr>
      <dsp:spPr>
        <a:xfrm>
          <a:off x="4702485" y="1183080"/>
          <a:ext cx="1958950" cy="1958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7808" tIns="30480" rIns="107808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Ревда</a:t>
          </a:r>
          <a:endParaRPr lang="ru-RU" sz="2400" kern="1200" dirty="0"/>
        </a:p>
      </dsp:txBody>
      <dsp:txXfrm>
        <a:off x="4702485" y="1183080"/>
        <a:ext cx="1958950" cy="1958950"/>
      </dsp:txXfrm>
    </dsp:sp>
    <dsp:sp modelId="{F9161B22-FA7B-4ECD-8324-DA17FD786AA5}">
      <dsp:nvSpPr>
        <dsp:cNvPr id="0" name=""/>
        <dsp:cNvSpPr/>
      </dsp:nvSpPr>
      <dsp:spPr>
        <a:xfrm>
          <a:off x="6269645" y="1183080"/>
          <a:ext cx="1958950" cy="195895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07808" tIns="25400" rIns="107808" bIns="254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/>
            <a:t>Качканар</a:t>
          </a:r>
          <a:endParaRPr lang="ru-RU" sz="2000" b="0" kern="1200" dirty="0"/>
        </a:p>
      </dsp:txBody>
      <dsp:txXfrm>
        <a:off x="6269645" y="1183080"/>
        <a:ext cx="1958950" cy="195895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DDD4201-B61C-4011-8BBD-6E71108C2D8C}">
      <dsp:nvSpPr>
        <dsp:cNvPr id="0" name=""/>
        <dsp:cNvSpPr/>
      </dsp:nvSpPr>
      <dsp:spPr>
        <a:xfrm>
          <a:off x="356468" y="1899"/>
          <a:ext cx="7516663" cy="479792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u="sng" kern="1200" dirty="0" smtClean="0"/>
            <a:t>На приеме только фельдшер</a:t>
          </a:r>
          <a:endParaRPr lang="ru-RU" sz="3200" u="sng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Волчанск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err="1" smtClean="0"/>
            <a:t>Ивдель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err="1" smtClean="0"/>
            <a:t>Ирбитский</a:t>
          </a:r>
          <a:r>
            <a:rPr lang="ru-RU" sz="2500" kern="1200" dirty="0" smtClean="0"/>
            <a:t> район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Кушва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Артемовский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Байкалово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Камышлов</a:t>
          </a:r>
          <a:endParaRPr lang="ru-RU" sz="2500" kern="1200" dirty="0"/>
        </a:p>
        <a:p>
          <a:pPr marL="228600" lvl="1" indent="-228600" algn="ctr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500" kern="1200" dirty="0" smtClean="0"/>
            <a:t>Талица</a:t>
          </a:r>
          <a:endParaRPr lang="ru-RU" sz="2500" kern="1200" dirty="0"/>
        </a:p>
        <a:p>
          <a:pPr marL="285750" lvl="1" indent="-285750" algn="ctr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FF0000"/>
              </a:solidFill>
            </a:rPr>
            <a:t>Карпинск</a:t>
          </a:r>
          <a:endParaRPr lang="ru-RU" sz="3200" b="1" kern="1200" dirty="0">
            <a:solidFill>
              <a:srgbClr val="FF0000"/>
            </a:solidFill>
          </a:endParaRPr>
        </a:p>
        <a:p>
          <a:pPr marL="285750" lvl="1" indent="-285750" algn="ctr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b="1" kern="1200" dirty="0" smtClean="0">
              <a:solidFill>
                <a:srgbClr val="FF0000"/>
              </a:solidFill>
            </a:rPr>
            <a:t> Туринск</a:t>
          </a:r>
          <a:endParaRPr lang="ru-RU" sz="3200" b="1" kern="1200" dirty="0">
            <a:solidFill>
              <a:srgbClr val="FF0000"/>
            </a:solidFill>
          </a:endParaRPr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500" kern="1200" dirty="0"/>
        </a:p>
      </dsp:txBody>
      <dsp:txXfrm>
        <a:off x="356468" y="1899"/>
        <a:ext cx="7516663" cy="4797921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E53C82-00B9-4A76-BAE6-2AAE2BD60F49}">
      <dsp:nvSpPr>
        <dsp:cNvPr id="0" name=""/>
        <dsp:cNvSpPr/>
      </dsp:nvSpPr>
      <dsp:spPr>
        <a:xfrm>
          <a:off x="0" y="831975"/>
          <a:ext cx="822959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023B84-FA73-48F0-9497-BDDF042CC7CB}">
      <dsp:nvSpPr>
        <dsp:cNvPr id="0" name=""/>
        <dsp:cNvSpPr/>
      </dsp:nvSpPr>
      <dsp:spPr>
        <a:xfrm>
          <a:off x="411078" y="86394"/>
          <a:ext cx="5755094" cy="8931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завершение ремонтов всех наркологических отделений</a:t>
          </a:r>
          <a:endParaRPr lang="ru-RU" sz="1800" kern="1200" dirty="0"/>
        </a:p>
      </dsp:txBody>
      <dsp:txXfrm>
        <a:off x="411078" y="86394"/>
        <a:ext cx="5755094" cy="893180"/>
      </dsp:txXfrm>
    </dsp:sp>
    <dsp:sp modelId="{925933C7-6793-4A32-ABF9-F9DEB8D3AF6A}">
      <dsp:nvSpPr>
        <dsp:cNvPr id="0" name=""/>
        <dsp:cNvSpPr/>
      </dsp:nvSpPr>
      <dsp:spPr>
        <a:xfrm>
          <a:off x="0" y="1883555"/>
          <a:ext cx="822959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34B8ED-87E1-4BA7-99B1-C06C94F5F1F7}">
      <dsp:nvSpPr>
        <dsp:cNvPr id="0" name=""/>
        <dsp:cNvSpPr/>
      </dsp:nvSpPr>
      <dsp:spPr>
        <a:xfrm>
          <a:off x="411078" y="1137975"/>
          <a:ext cx="5755094" cy="8931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приобретение оборудования для химико-токсикологических лабораторий, которые будут созданы также </a:t>
          </a:r>
          <a:r>
            <a:rPr lang="ru-RU" sz="1800" b="1" i="1" kern="1200" dirty="0" smtClean="0"/>
            <a:t>по окружному принципу</a:t>
          </a:r>
          <a:endParaRPr lang="ru-RU" sz="1800" b="1" i="1" kern="1200" dirty="0"/>
        </a:p>
      </dsp:txBody>
      <dsp:txXfrm>
        <a:off x="411078" y="1137975"/>
        <a:ext cx="5755094" cy="893180"/>
      </dsp:txXfrm>
    </dsp:sp>
    <dsp:sp modelId="{EADF7A26-BACB-49EC-B631-F928909AB447}">
      <dsp:nvSpPr>
        <dsp:cNvPr id="0" name=""/>
        <dsp:cNvSpPr/>
      </dsp:nvSpPr>
      <dsp:spPr>
        <a:xfrm>
          <a:off x="0" y="2935136"/>
          <a:ext cx="822959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50422B-F492-41B5-B1F8-5FB722E1A777}">
      <dsp:nvSpPr>
        <dsp:cNvPr id="0" name=""/>
        <dsp:cNvSpPr/>
      </dsp:nvSpPr>
      <dsp:spPr>
        <a:xfrm>
          <a:off x="411078" y="2189555"/>
          <a:ext cx="5755094" cy="8931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оснащение кабинетов медицинского (наркологического) освидетельствования холодильным оборудованием</a:t>
          </a:r>
          <a:endParaRPr lang="ru-RU" sz="1800" kern="1200" dirty="0"/>
        </a:p>
      </dsp:txBody>
      <dsp:txXfrm>
        <a:off x="411078" y="2189555"/>
        <a:ext cx="5755094" cy="893180"/>
      </dsp:txXfrm>
    </dsp:sp>
    <dsp:sp modelId="{7D2D7541-9367-4758-9015-C7FE6A51DAA3}">
      <dsp:nvSpPr>
        <dsp:cNvPr id="0" name=""/>
        <dsp:cNvSpPr/>
      </dsp:nvSpPr>
      <dsp:spPr>
        <a:xfrm>
          <a:off x="0" y="3986717"/>
          <a:ext cx="8229599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57A8EE-B311-47E7-AA65-227AC8BB68ED}">
      <dsp:nvSpPr>
        <dsp:cNvPr id="0" name=""/>
        <dsp:cNvSpPr/>
      </dsp:nvSpPr>
      <dsp:spPr>
        <a:xfrm>
          <a:off x="411078" y="3241136"/>
          <a:ext cx="5755094" cy="8931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проведение ремонтов не мене чем в 50 наркологических кабинетах амбулаторного приема</a:t>
          </a:r>
          <a:endParaRPr lang="ru-RU" sz="1800" kern="1200" dirty="0"/>
        </a:p>
      </dsp:txBody>
      <dsp:txXfrm>
        <a:off x="411078" y="3241136"/>
        <a:ext cx="5755094" cy="8931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6A6DA-AF30-4434-9924-491136540454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977DF8-80E6-468E-980F-62AED59C9D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B40131-4D84-4292-AABD-0987CE5D025B}" type="slidenum">
              <a:rPr lang="ru-RU"/>
              <a:pPr/>
              <a:t>7</a:t>
            </a:fld>
            <a:endParaRPr lang="ru-RU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 Свердловской области в 59 муниципальных образованиях имеются кабинеты наркологического приема, коечный фонд составляет 710 коек, в том числе 25 реабилитационных, имеется 57 кабинета медицинского (наркологического) освидетельствования на состояние опьянения, 3 химико-токсикологических лаборатории. </a:t>
            </a:r>
          </a:p>
          <a:p>
            <a:r>
              <a:rPr lang="ru-RU"/>
              <a:t>Однако, для дальнейшей работы службы необходим ряд мероприятий, направленных на улучшение работы амбулаторных кабинетов, стационарных отделений, организационных мероприятий и мероприятий, направленных на обеспечение реабилитационного процесса наркозависимых в Свердловской области. 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4591F5-5035-48DE-8769-6426C59C630E}" type="slidenum">
              <a:rPr lang="ru-RU"/>
              <a:pPr/>
              <a:t>9</a:t>
            </a:fld>
            <a:endParaRPr lang="ru-RU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ru-RU"/>
              <a:t>Комплекс мероприятий по модернизации службы реализовался и реализуется за счет финансовой поддержки в рамках исполнения следующих нормативных актов:</a:t>
            </a:r>
          </a:p>
          <a:p>
            <a:pPr marL="685800" lvl="1" indent="-228600"/>
            <a:r>
              <a:rPr lang="ru-RU"/>
              <a:t>областной целевой программы «Совершенствование оказания медицинской помощи населению на территории Свердловской области» на 2008-2011 годы», утвержденной Законом Свердловской области от 12.07.2007 г. № 65-ОЗ;</a:t>
            </a:r>
          </a:p>
          <a:p>
            <a:pPr marL="685800" lvl="1" indent="-228600"/>
            <a:r>
              <a:rPr lang="ru-RU"/>
              <a:t>областной целевой программы «Совершенствование оказания медицинской помощи населению, предупреждение и борьба с социально значимыми заболеваниями на территории Свердловской области» 2011-2015 годы, утвержденной постановлениями Правительства Свердловской области от 11.10.2010 г. № 1473-ПП в редакциях, включая постановление Правительства Свердловской области от 08.08.2012 г. № 867-ПП «О создании государственного автономного учреждения здравоохранения Свердловской области «Наркологический реабилитационный центр «Урал без наркотиков».</a:t>
            </a:r>
          </a:p>
          <a:p>
            <a:pPr marL="685800" lvl="1" indent="-228600"/>
            <a:r>
              <a:rPr lang="ru-RU"/>
              <a:t>областной целевой программы «Безопасность жизнедеятельности населения Свердловской области» на 2011-2015 годы», утвержденной постановлением Правительства Свердловской области от 11.10.2010 г. № 1488-ПП.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495E98-8583-4088-AE7D-D871E1F6C1DA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Приказом Министерства здравоохранения Свердловской области от 08.06.2012 г. № 639-п «Об организации оказания наркологической помощи населению в Свердловской области» в целях координации и согласованности действий по ряду направлений работы наркологической службы было определено введение кураторов наркологических отделений и кабинетов. Расширение и укрепление функции кураторов наркологической службы позволит создать полноценную трёхэтапную организационную структуру, позволяющую проводить дальнейшую модернизацию службы.</a:t>
            </a:r>
          </a:p>
          <a:p>
            <a:r>
              <a:rPr lang="ru-RU" smtClean="0"/>
              <a:t>Система руководства службой областным организационно-методическим отделом через кураторов на наш взгляд представляется наиболее рациональной.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Модернизация наркологической службы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Свердловской области в перспективном периоде до </a:t>
            </a:r>
            <a:r>
              <a:rPr lang="ru-RU" b="1" smtClean="0"/>
              <a:t>2016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4509120"/>
            <a:ext cx="4953000" cy="1752600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sz="3200" b="1" dirty="0" err="1" smtClean="0">
                <a:solidFill>
                  <a:schemeClr val="tx1"/>
                </a:solidFill>
              </a:rPr>
              <a:t>О.В.Забродин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Результат</a:t>
            </a:r>
            <a:endParaRPr lang="ru-RU" dirty="0"/>
          </a:p>
        </p:txBody>
      </p:sp>
      <p:pic>
        <p:nvPicPr>
          <p:cNvPr id="4" name="Picture 5" descr="карта-общая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7480" y="1916832"/>
            <a:ext cx="4086520" cy="4456518"/>
          </a:xfrm>
          <a:prstGeom prst="rect">
            <a:avLst/>
          </a:prstGeom>
          <a:noFill/>
        </p:spPr>
      </p:pic>
      <p:graphicFrame>
        <p:nvGraphicFramePr>
          <p:cNvPr id="5" name="Схема 4"/>
          <p:cNvGraphicFramePr/>
          <p:nvPr/>
        </p:nvGraphicFramePr>
        <p:xfrm>
          <a:off x="179512" y="1844824"/>
          <a:ext cx="5916488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27584" y="5589240"/>
            <a:ext cx="266429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>ПО + ПК</a:t>
            </a:r>
            <a:endParaRPr lang="ru-RU" sz="2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Дальнейшая модернизация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196752"/>
          <a:ext cx="9011344" cy="537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4857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smtClean="0"/>
              <a:t>Трехэтапная </a:t>
            </a:r>
            <a:r>
              <a:rPr lang="ru-RU" sz="3600" smtClean="0"/>
              <a:t>структура </a:t>
            </a:r>
            <a:endParaRPr lang="ru-RU" sz="3600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ru-RU" smtClean="0"/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819400" y="1905000"/>
            <a:ext cx="3581400" cy="1219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ОНД, оргметодотдел </a:t>
            </a:r>
          </a:p>
          <a:p>
            <a:pPr algn="ctr"/>
            <a:r>
              <a:rPr lang="ru-RU" sz="2400" b="1">
                <a:solidFill>
                  <a:schemeClr val="bg1"/>
                </a:solidFill>
              </a:rPr>
              <a:t>по наркологии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762000" y="3581400"/>
            <a:ext cx="75438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наркологические </a:t>
            </a:r>
            <a:r>
              <a:rPr lang="ru-RU" sz="2000" b="1" dirty="0" err="1">
                <a:solidFill>
                  <a:schemeClr val="bg1"/>
                </a:solidFill>
              </a:rPr>
              <a:t>огметодкабинеты</a:t>
            </a:r>
            <a:r>
              <a:rPr lang="ru-RU" sz="2000" b="1" dirty="0">
                <a:solidFill>
                  <a:schemeClr val="bg1"/>
                </a:solidFill>
              </a:rPr>
              <a:t> и кураторы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наркологической службы в округах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62000" y="4572000"/>
            <a:ext cx="7620000" cy="1752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наркологические подразделения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кабинеты амбулаторного приема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кабинеты медицинского освидетельствования 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тестирование</a:t>
            </a:r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4572000" y="31242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12192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23622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34290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44958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55626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7" name="Line 13"/>
          <p:cNvSpPr>
            <a:spLocks noChangeShapeType="1"/>
          </p:cNvSpPr>
          <p:nvPr/>
        </p:nvSpPr>
        <p:spPr bwMode="auto">
          <a:xfrm>
            <a:off x="67818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7924800" y="41910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5" descr="Север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04663"/>
            <a:ext cx="2099922" cy="2473921"/>
          </a:xfrm>
          <a:prstGeom prst="rect">
            <a:avLst/>
          </a:prstGeom>
          <a:noFill/>
        </p:spPr>
      </p:pic>
      <p:pic>
        <p:nvPicPr>
          <p:cNvPr id="5" name="Picture 5" descr="Горнозаводской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348" y="1988840"/>
            <a:ext cx="1811428" cy="1833170"/>
          </a:xfrm>
          <a:prstGeom prst="rect">
            <a:avLst/>
          </a:prstGeom>
          <a:noFill/>
        </p:spPr>
      </p:pic>
      <p:pic>
        <p:nvPicPr>
          <p:cNvPr id="6" name="Picture 5" descr="Восток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076872"/>
            <a:ext cx="1872208" cy="1900361"/>
          </a:xfrm>
          <a:prstGeom prst="rect">
            <a:avLst/>
          </a:prstGeom>
          <a:noFill/>
        </p:spPr>
      </p:pic>
      <p:pic>
        <p:nvPicPr>
          <p:cNvPr id="7" name="Picture 5" descr="Запад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4396" y="4581128"/>
            <a:ext cx="1973725" cy="1800199"/>
          </a:xfrm>
          <a:prstGeom prst="rect">
            <a:avLst/>
          </a:prstGeom>
          <a:noFill/>
        </p:spPr>
      </p:pic>
      <p:pic>
        <p:nvPicPr>
          <p:cNvPr id="8" name="Picture 5" descr="Екатеринбург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251" y="4365104"/>
            <a:ext cx="1746073" cy="1552153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635896" y="2924944"/>
          <a:ext cx="1895872" cy="21031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41300" dir="3360000" sx="114000" sy="114000" algn="tl" rotWithShape="0">
                    <a:prstClr val="black">
                      <a:alpha val="31000"/>
                    </a:prstClr>
                  </a:outerShdw>
                </a:effectLst>
                <a:tableStyleId>{3C2FFA5D-87B4-456A-9821-1D502468CF0F}</a:tableStyleId>
              </a:tblPr>
              <a:tblGrid>
                <a:gridCol w="1895872"/>
              </a:tblGrid>
              <a:tr h="3322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Амбулаторный прием</a:t>
                      </a:r>
                      <a:endParaRPr lang="ru-RU" sz="1600" dirty="0"/>
                    </a:p>
                  </a:txBody>
                  <a:tcPr/>
                </a:tc>
              </a:tr>
              <a:tr h="3322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Стационар</a:t>
                      </a:r>
                      <a:r>
                        <a:rPr lang="ru-RU" sz="1600" baseline="0" dirty="0" smtClean="0"/>
                        <a:t> неотложный</a:t>
                      </a:r>
                      <a:endParaRPr lang="ru-RU" sz="1600" dirty="0"/>
                    </a:p>
                  </a:txBody>
                  <a:tcPr>
                    <a:cell3D prstMaterial="dkEdge">
                      <a:bevel w="77470" h="12700" prst="softRound"/>
                      <a:lightRig rig="flood" dir="t"/>
                    </a:cell3D>
                  </a:tcPr>
                </a:tc>
              </a:tr>
              <a:tr h="33220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Стационар плановый</a:t>
                      </a:r>
                      <a:endParaRPr lang="ru-RU" sz="1600" dirty="0"/>
                    </a:p>
                  </a:txBody>
                  <a:tcPr/>
                </a:tc>
              </a:tr>
              <a:tr h="332207">
                <a:tc>
                  <a:txBody>
                    <a:bodyPr/>
                    <a:lstStyle/>
                    <a:p>
                      <a:r>
                        <a:rPr lang="ru-RU" dirty="0" smtClean="0"/>
                        <a:t>Реабилитация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 flipV="1">
            <a:off x="5940152" y="2708920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940152" y="4797152"/>
            <a:ext cx="100811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555776" y="4077072"/>
            <a:ext cx="10801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 flipV="1">
            <a:off x="2627784" y="3140968"/>
            <a:ext cx="100811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4932040" y="2420888"/>
            <a:ext cx="7200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9" name="Рисунок 28" descr="Безымянный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5441843"/>
            <a:ext cx="2294175" cy="141615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004048" y="6309320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К-Уральский</a:t>
            </a:r>
            <a:endParaRPr lang="ru-RU" sz="9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716016" y="5589240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Асбест</a:t>
            </a:r>
            <a:endParaRPr lang="ru-RU" sz="9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932040" y="5805264"/>
            <a:ext cx="9997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Богданович</a:t>
            </a:r>
            <a:endParaRPr lang="ru-RU" sz="9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572000" y="6093296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Камышлов</a:t>
            </a:r>
            <a:endParaRPr lang="ru-RU" sz="9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923928" y="630932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Сысерть</a:t>
            </a:r>
            <a:endParaRPr lang="ru-RU" sz="9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211960" y="5733256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Арамиль</a:t>
            </a:r>
            <a:endParaRPr lang="ru-RU" sz="900" b="1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4067944" y="5445224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5" descr="Север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04663"/>
            <a:ext cx="2099922" cy="2473921"/>
          </a:xfrm>
          <a:prstGeom prst="rect">
            <a:avLst/>
          </a:prstGeom>
          <a:noFill/>
        </p:spPr>
      </p:pic>
      <p:pic>
        <p:nvPicPr>
          <p:cNvPr id="5" name="Picture 5" descr="Горнозаводской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348" y="1988840"/>
            <a:ext cx="1811428" cy="1833170"/>
          </a:xfrm>
          <a:prstGeom prst="rect">
            <a:avLst/>
          </a:prstGeom>
          <a:noFill/>
        </p:spPr>
      </p:pic>
      <p:pic>
        <p:nvPicPr>
          <p:cNvPr id="6" name="Picture 5" descr="Восток-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076872"/>
            <a:ext cx="1872208" cy="1900361"/>
          </a:xfrm>
          <a:prstGeom prst="rect">
            <a:avLst/>
          </a:prstGeom>
          <a:noFill/>
        </p:spPr>
      </p:pic>
      <p:pic>
        <p:nvPicPr>
          <p:cNvPr id="7" name="Picture 5" descr="Запад-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4396" y="4581128"/>
            <a:ext cx="1973725" cy="1800199"/>
          </a:xfrm>
          <a:prstGeom prst="rect">
            <a:avLst/>
          </a:prstGeom>
          <a:noFill/>
        </p:spPr>
      </p:pic>
      <p:pic>
        <p:nvPicPr>
          <p:cNvPr id="8" name="Picture 5" descr="Екатеринбург-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251" y="4365104"/>
            <a:ext cx="1746073" cy="1552153"/>
          </a:xfrm>
          <a:prstGeom prst="rect">
            <a:avLst/>
          </a:prstGeom>
          <a:noFill/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203848" y="3284984"/>
          <a:ext cx="2592288" cy="50405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41300" dir="3360000" sx="114000" sy="114000" algn="tl" rotWithShape="0">
                    <a:prstClr val="black">
                      <a:alpha val="31000"/>
                    </a:prstClr>
                  </a:outerShdw>
                </a:effectLst>
                <a:tableStyleId>{3C2FFA5D-87B4-456A-9821-1D502468CF0F}</a:tableStyleId>
              </a:tblPr>
              <a:tblGrid>
                <a:gridCol w="2592288"/>
              </a:tblGrid>
              <a:tr h="50405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Реабилитация</a:t>
                      </a:r>
                      <a:endParaRPr lang="ru-RU" sz="24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pic>
        <p:nvPicPr>
          <p:cNvPr id="29" name="Рисунок 28" descr="Безымянный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5441843"/>
            <a:ext cx="2294175" cy="1416157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004048" y="6309320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К-Уральский</a:t>
            </a:r>
            <a:endParaRPr lang="ru-RU" sz="9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716016" y="5589240"/>
            <a:ext cx="6480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Асбест</a:t>
            </a:r>
            <a:endParaRPr lang="ru-RU" sz="9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932040" y="5805264"/>
            <a:ext cx="9997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Богданович</a:t>
            </a:r>
            <a:endParaRPr lang="ru-RU" sz="9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572000" y="6093296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Камышлов</a:t>
            </a:r>
            <a:endParaRPr lang="ru-RU" sz="9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923928" y="630932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Сысерть</a:t>
            </a:r>
            <a:endParaRPr lang="ru-RU" sz="9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211960" y="5733256"/>
            <a:ext cx="864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/>
              <a:t>Арамиль</a:t>
            </a:r>
            <a:endParaRPr lang="ru-RU" sz="900" b="1" dirty="0"/>
          </a:p>
        </p:txBody>
      </p:sp>
      <p:pic>
        <p:nvPicPr>
          <p:cNvPr id="23" name="Picture 4" descr="D:\Work\DSP\UBN\BrandBook\Logo\Logo_UBN_P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52120" y="4509120"/>
            <a:ext cx="1152128" cy="1164584"/>
          </a:xfrm>
          <a:prstGeom prst="rect">
            <a:avLst/>
          </a:prstGeom>
          <a:noFill/>
        </p:spPr>
      </p:pic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771800" y="1556792"/>
          <a:ext cx="1512168" cy="4320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41300" dir="3360000" sx="114000" sy="114000" algn="tl" rotWithShape="0">
                    <a:prstClr val="black">
                      <a:alpha val="31000"/>
                    </a:prstClr>
                  </a:outerShdw>
                </a:effectLst>
                <a:tableStyleId>{3C2FFA5D-87B4-456A-9821-1D502468CF0F}</a:tableStyleId>
              </a:tblPr>
              <a:tblGrid>
                <a:gridCol w="1512168"/>
              </a:tblGrid>
              <a:tr h="432048">
                <a:tc>
                  <a:txBody>
                    <a:bodyPr/>
                    <a:lstStyle/>
                    <a:p>
                      <a:r>
                        <a:rPr lang="ru-RU" dirty="0" smtClean="0"/>
                        <a:t>Карпинск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187624" y="2420888"/>
          <a:ext cx="1584176" cy="2880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41300" dir="3360000" sx="114000" sy="114000" algn="tl" rotWithShape="0">
                    <a:prstClr val="black">
                      <a:alpha val="31000"/>
                    </a:prstClr>
                  </a:outerShdw>
                </a:effectLst>
                <a:tableStyleId>{3C2FFA5D-87B4-456A-9821-1D502468CF0F}</a:tableStyleId>
              </a:tblPr>
              <a:tblGrid>
                <a:gridCol w="1584176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200" i="1" dirty="0" smtClean="0"/>
                        <a:t>Нижний Тагил</a:t>
                      </a:r>
                      <a:endParaRPr lang="ru-RU" sz="1200" i="1" dirty="0"/>
                    </a:p>
                  </a:txBody>
                  <a:tcPr>
                    <a:solidFill>
                      <a:srgbClr val="DB120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4427984" y="5589240"/>
          <a:ext cx="936104" cy="2880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41300" dir="3360000" sx="114000" sy="114000" algn="tl" rotWithShape="0">
                    <a:prstClr val="black">
                      <a:alpha val="31000"/>
                    </a:prstClr>
                  </a:outerShdw>
                </a:effectLst>
                <a:tableStyleId>{3C2FFA5D-87B4-456A-9821-1D502468CF0F}</a:tableStyleId>
              </a:tblPr>
              <a:tblGrid>
                <a:gridCol w="936104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200" i="1" dirty="0" smtClean="0"/>
                        <a:t>Асбест</a:t>
                      </a:r>
                      <a:endParaRPr lang="ru-RU" sz="1200" i="1" dirty="0"/>
                    </a:p>
                  </a:txBody>
                  <a:tcPr>
                    <a:solidFill>
                      <a:srgbClr val="DB1203"/>
                    </a:solidFill>
                  </a:tcPr>
                </a:tc>
              </a:tr>
            </a:tbl>
          </a:graphicData>
        </a:graphic>
      </p:graphicFrame>
      <p:sp>
        <p:nvSpPr>
          <p:cNvPr id="38" name="Выгнутая вверх стрелка 37"/>
          <p:cNvSpPr/>
          <p:nvPr/>
        </p:nvSpPr>
        <p:spPr>
          <a:xfrm>
            <a:off x="2843808" y="4293096"/>
            <a:ext cx="2880320" cy="7200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Стрелка вниз 39"/>
          <p:cNvSpPr/>
          <p:nvPr/>
        </p:nvSpPr>
        <p:spPr>
          <a:xfrm rot="1492226">
            <a:off x="6640587" y="2893434"/>
            <a:ext cx="231036" cy="16696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Государственные реабилитационные центры РФ и Свердловской области</a:t>
            </a:r>
            <a:endParaRPr lang="ru-RU" sz="2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65220468"/>
              </p:ext>
            </p:extLst>
          </p:nvPr>
        </p:nvGraphicFramePr>
        <p:xfrm>
          <a:off x="1043608" y="1329972"/>
          <a:ext cx="6912768" cy="281910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542794"/>
                <a:gridCol w="3369974"/>
              </a:tblGrid>
              <a:tr h="40758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Российская Федерация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Свердловская</a:t>
                      </a:r>
                      <a:r>
                        <a:rPr lang="ru-RU" baseline="0" dirty="0" smtClean="0"/>
                        <a:t> область</a:t>
                      </a:r>
                      <a:endParaRPr lang="ru-RU" dirty="0"/>
                    </a:p>
                  </a:txBody>
                  <a:tcPr/>
                </a:tc>
              </a:tr>
              <a:tr h="11627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  специализированных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реабилитационных</a:t>
                      </a:r>
                      <a:r>
                        <a:rPr lang="ru-RU" sz="1600" baseline="0" dirty="0" smtClean="0"/>
                        <a:t> центра (130 коек) 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Оренбургская область, республика Татарстан, Ханты-Мансийский АО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 2013 г. планируется 1 специализированный</a:t>
                      </a:r>
                      <a:r>
                        <a:rPr lang="ru-RU" sz="1600" baseline="0" dirty="0" smtClean="0"/>
                        <a:t> реабилитационный центр на 60 коек (г.Екатеринбург)</a:t>
                      </a:r>
                    </a:p>
                  </a:txBody>
                  <a:tcPr/>
                </a:tc>
              </a:tr>
              <a:tr h="110088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 специализированных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реабилитационных</a:t>
                      </a:r>
                      <a:r>
                        <a:rPr lang="ru-RU" sz="1600" baseline="0" dirty="0" smtClean="0"/>
                        <a:t> отделений, имеющих статус реабилитационного центра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 специализированное</a:t>
                      </a:r>
                      <a:r>
                        <a:rPr lang="ru-RU" sz="1600" baseline="0" dirty="0" smtClean="0"/>
                        <a:t> отделение, имеющее статус реабилитационного центра на 25 коек (г.Карпинск)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339752" y="4365104"/>
          <a:ext cx="4560168" cy="1887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4" descr="D:\Work\DSP\UBN\BrandBook\Logo\Logo_UBN_Pn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1772816"/>
            <a:ext cx="504056" cy="509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Учреждения, где должны быть организованы амбулаторные реабилитационные кабинеты</a:t>
            </a:r>
            <a:endParaRPr lang="ru-RU" sz="24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2249424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584" y="2276872"/>
            <a:ext cx="73448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ОНД </a:t>
            </a:r>
          </a:p>
          <a:p>
            <a:pPr algn="ctr"/>
            <a:r>
              <a:rPr lang="ru-RU" sz="2800" dirty="0" smtClean="0"/>
              <a:t>и психиатрические больницы в округах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Кадровая ситуация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2816"/>
          <a:ext cx="8229600" cy="4801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066800"/>
          </a:xfrm>
        </p:spPr>
        <p:txBody>
          <a:bodyPr/>
          <a:lstStyle/>
          <a:p>
            <a:pPr algn="ctr"/>
            <a:r>
              <a:rPr lang="ru-RU" dirty="0" smtClean="0"/>
              <a:t>Планы до 2016 года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249424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008112"/>
          </a:xfrm>
        </p:spPr>
        <p:txBody>
          <a:bodyPr/>
          <a:lstStyle/>
          <a:p>
            <a:r>
              <a:rPr lang="ru-RU" dirty="0" smtClean="0"/>
              <a:t>Главным врачам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Берёзовский</a:t>
            </a:r>
          </a:p>
          <a:p>
            <a:r>
              <a:rPr lang="ru-RU" dirty="0" smtClean="0"/>
              <a:t>Кировоград</a:t>
            </a:r>
          </a:p>
          <a:p>
            <a:r>
              <a:rPr lang="ru-RU" dirty="0" smtClean="0"/>
              <a:t>Кушва</a:t>
            </a:r>
          </a:p>
          <a:p>
            <a:r>
              <a:rPr lang="ru-RU" dirty="0" err="1" smtClean="0"/>
              <a:t>Североурльск</a:t>
            </a:r>
            <a:endParaRPr lang="ru-RU" dirty="0" smtClean="0"/>
          </a:p>
          <a:p>
            <a:r>
              <a:rPr lang="ru-RU" dirty="0" smtClean="0"/>
              <a:t>Арти</a:t>
            </a:r>
          </a:p>
          <a:p>
            <a:r>
              <a:rPr lang="ru-RU" dirty="0" smtClean="0"/>
              <a:t>Байкалово</a:t>
            </a:r>
          </a:p>
          <a:p>
            <a:r>
              <a:rPr lang="ru-RU" dirty="0" smtClean="0"/>
              <a:t>Нижние Серьги </a:t>
            </a:r>
          </a:p>
          <a:p>
            <a:r>
              <a:rPr lang="ru-RU" dirty="0" smtClean="0"/>
              <a:t>Пышма</a:t>
            </a:r>
          </a:p>
          <a:p>
            <a:r>
              <a:rPr lang="ru-RU" dirty="0" smtClean="0"/>
              <a:t>Слобода Туринская</a:t>
            </a:r>
          </a:p>
          <a:p>
            <a:r>
              <a:rPr lang="ru-RU" dirty="0" smtClean="0"/>
              <a:t>Шаля</a:t>
            </a:r>
          </a:p>
          <a:p>
            <a:r>
              <a:rPr lang="ru-RU" dirty="0" smtClean="0"/>
              <a:t>Тугулым</a:t>
            </a:r>
            <a:endParaRPr lang="ru-RU" dirty="0"/>
          </a:p>
        </p:txBody>
      </p:sp>
      <p:sp>
        <p:nvSpPr>
          <p:cNvPr id="5" name="Выноска со стрелкой влево 4"/>
          <p:cNvSpPr/>
          <p:nvPr/>
        </p:nvSpPr>
        <p:spPr>
          <a:xfrm>
            <a:off x="4283968" y="2204864"/>
            <a:ext cx="4176464" cy="4104456"/>
          </a:xfrm>
          <a:prstGeom prst="leftArrowCallout">
            <a:avLst/>
          </a:prstGeom>
          <a:solidFill>
            <a:srgbClr val="FF000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Обеспечить установку программы</a:t>
            </a:r>
          </a:p>
          <a:p>
            <a:pPr algn="ctr"/>
            <a:r>
              <a:rPr lang="ru-RU" sz="2800" dirty="0" smtClean="0"/>
              <a:t>до </a:t>
            </a:r>
          </a:p>
          <a:p>
            <a:pPr algn="ctr"/>
            <a:r>
              <a:rPr lang="ru-RU" sz="2800" dirty="0" smtClean="0">
                <a:latin typeface="Arial Black" pitchFamily="34" charset="0"/>
              </a:rPr>
              <a:t>01.05.2013</a:t>
            </a:r>
            <a:endParaRPr lang="ru-RU" sz="28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9178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Количество лиц, состоящих под наблюдением у врача нарколога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611560" y="2060848"/>
            <a:ext cx="3456384" cy="31683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/>
              <a:t>Сайт </a:t>
            </a:r>
            <a:r>
              <a:rPr lang="ru-RU" b="1" dirty="0" smtClean="0"/>
              <a:t>наркологической службы </a:t>
            </a:r>
            <a:r>
              <a:rPr lang="ru-RU" sz="2000" b="1" dirty="0" smtClean="0"/>
              <a:t>Свердловской области</a:t>
            </a:r>
            <a:endParaRPr lang="ru-RU" sz="2000" b="1" dirty="0"/>
          </a:p>
        </p:txBody>
      </p:sp>
      <p:pic>
        <p:nvPicPr>
          <p:cNvPr id="7" name="Picture 4" descr="D:\Work\DSP\UBN\BrandBook\Logo\Logo_UBN_Pn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916832"/>
            <a:ext cx="3384376" cy="342096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Rectangle 12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Общая заболеваемость наркоманией </a:t>
            </a:r>
          </a:p>
        </p:txBody>
      </p:sp>
      <p:graphicFrame>
        <p:nvGraphicFramePr>
          <p:cNvPr id="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611188" y="1501775"/>
          <a:ext cx="8070850" cy="509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736600" y="1673225"/>
          <a:ext cx="7899400" cy="4665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992" name="Rectangle 8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1066800"/>
          </a:xfrm>
          <a:noFill/>
          <a:ln/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Общая заболеваемость алкоголизмом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1066800"/>
          </a:xfrm>
          <a:noFill/>
          <a:ln/>
        </p:spPr>
        <p:txBody>
          <a:bodyPr>
            <a:normAutofit fontScale="90000"/>
          </a:bodyPr>
          <a:lstStyle/>
          <a:p>
            <a:pPr algn="ctr"/>
            <a:r>
              <a:rPr lang="ru-RU" sz="4000" dirty="0"/>
              <a:t>Общая заболеваемость алкогольными психозами</a:t>
            </a:r>
          </a:p>
        </p:txBody>
      </p:sp>
      <p:graphicFrame>
        <p:nvGraphicFramePr>
          <p:cNvPr id="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428625" y="1547813"/>
          <a:ext cx="8242300" cy="485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Rectangle 6"/>
          <p:cNvSpPr>
            <a:spLocks noGrp="1" noChangeArrowheads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Соотношение смертельных отравлений этанолом и наркотическими веществами</a:t>
            </a:r>
          </a:p>
        </p:txBody>
      </p:sp>
      <p:graphicFrame>
        <p:nvGraphicFramePr>
          <p:cNvPr id="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623888" y="1857375"/>
          <a:ext cx="7935912" cy="4710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9138" y="836712"/>
            <a:ext cx="8424862" cy="28098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500" b="1" dirty="0">
                <a:latin typeface="Tw Cen MT" pitchFamily="34" charset="0"/>
              </a:rPr>
              <a:t>C</a:t>
            </a:r>
            <a:r>
              <a:rPr lang="ru-RU" sz="2500" b="1" dirty="0" err="1"/>
              <a:t>труктура</a:t>
            </a:r>
            <a:r>
              <a:rPr lang="ru-RU" sz="2500" b="1" dirty="0"/>
              <a:t> наркологической службы </a:t>
            </a:r>
            <a:br>
              <a:rPr lang="ru-RU" sz="2500" b="1" dirty="0"/>
            </a:br>
            <a:r>
              <a:rPr lang="ru-RU" sz="2500" b="1" dirty="0"/>
              <a:t>Свердловской области</a:t>
            </a:r>
          </a:p>
        </p:txBody>
      </p:sp>
      <p:sp>
        <p:nvSpPr>
          <p:cNvPr id="7171" name="Rectangle 26"/>
          <p:cNvSpPr>
            <a:spLocks noGrp="1" noChangeArrowheads="1"/>
          </p:cNvSpPr>
          <p:nvPr>
            <p:ph idx="4294967295"/>
          </p:nvPr>
        </p:nvSpPr>
        <p:spPr>
          <a:xfrm>
            <a:off x="228600" y="1557338"/>
            <a:ext cx="2057400" cy="863600"/>
          </a:xfrm>
          <a:solidFill>
            <a:srgbClr val="FFFF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ru-RU" sz="1400" b="1" dirty="0"/>
              <a:t>Областной наркологический диспансер</a:t>
            </a:r>
          </a:p>
        </p:txBody>
      </p:sp>
      <p:sp>
        <p:nvSpPr>
          <p:cNvPr id="13" name="Номер слайда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A4A33A-5995-4111-BBEF-092731A5CA4E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7173" name="Picture 37" descr="карта-общая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1372185"/>
            <a:ext cx="3600177" cy="400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29"/>
          <p:cNvSpPr>
            <a:spLocks noChangeArrowheads="1"/>
          </p:cNvSpPr>
          <p:nvPr/>
        </p:nvSpPr>
        <p:spPr bwMode="auto">
          <a:xfrm>
            <a:off x="395288" y="2708275"/>
            <a:ext cx="2160587" cy="1152525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dirty="0"/>
              <a:t>Наркологические</a:t>
            </a:r>
          </a:p>
          <a:p>
            <a:pPr algn="ctr"/>
            <a:r>
              <a:rPr lang="ru-RU" sz="1500" b="1" dirty="0"/>
              <a:t>кабинеты</a:t>
            </a:r>
          </a:p>
          <a:p>
            <a:pPr algn="ctr"/>
            <a:r>
              <a:rPr lang="ru-RU" sz="1500" dirty="0">
                <a:latin typeface="Arial Black" pitchFamily="34" charset="0"/>
              </a:rPr>
              <a:t>86</a:t>
            </a:r>
          </a:p>
        </p:txBody>
      </p:sp>
      <p:sp>
        <p:nvSpPr>
          <p:cNvPr id="7175" name="Rectangle 31"/>
          <p:cNvSpPr>
            <a:spLocks noChangeArrowheads="1"/>
          </p:cNvSpPr>
          <p:nvPr/>
        </p:nvSpPr>
        <p:spPr bwMode="auto">
          <a:xfrm>
            <a:off x="179388" y="4149725"/>
            <a:ext cx="2160587" cy="935038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/>
              <a:t>Наркологические</a:t>
            </a:r>
          </a:p>
          <a:p>
            <a:pPr algn="ctr"/>
            <a:r>
              <a:rPr lang="ru-RU" sz="1500" b="1"/>
              <a:t>койки</a:t>
            </a:r>
          </a:p>
          <a:p>
            <a:pPr algn="ctr"/>
            <a:r>
              <a:rPr lang="ru-RU" sz="1500" b="1">
                <a:latin typeface="Arial Black" pitchFamily="34" charset="0"/>
              </a:rPr>
              <a:t>710</a:t>
            </a:r>
          </a:p>
        </p:txBody>
      </p:sp>
      <p:sp>
        <p:nvSpPr>
          <p:cNvPr id="7176" name="Rectangle 32"/>
          <p:cNvSpPr>
            <a:spLocks noChangeArrowheads="1"/>
          </p:cNvSpPr>
          <p:nvPr/>
        </p:nvSpPr>
        <p:spPr bwMode="auto">
          <a:xfrm>
            <a:off x="5791200" y="1484313"/>
            <a:ext cx="2452688" cy="1008062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dirty="0">
                <a:latin typeface="Arial Black" pitchFamily="34" charset="0"/>
              </a:rPr>
              <a:t>105 </a:t>
            </a:r>
            <a:r>
              <a:rPr lang="ru-RU" sz="1500" b="1" dirty="0"/>
              <a:t>врачей </a:t>
            </a:r>
          </a:p>
          <a:p>
            <a:pPr algn="ctr"/>
            <a:r>
              <a:rPr lang="ru-RU" sz="1500" b="1" dirty="0"/>
              <a:t>психиатров-наркологов</a:t>
            </a:r>
          </a:p>
        </p:txBody>
      </p:sp>
      <p:sp>
        <p:nvSpPr>
          <p:cNvPr id="7177" name="Rectangle 33"/>
          <p:cNvSpPr>
            <a:spLocks noChangeArrowheads="1"/>
          </p:cNvSpPr>
          <p:nvPr/>
        </p:nvSpPr>
        <p:spPr bwMode="auto">
          <a:xfrm>
            <a:off x="6372225" y="4005263"/>
            <a:ext cx="2592388" cy="1079500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dirty="0">
                <a:latin typeface="Arial Black" pitchFamily="34" charset="0"/>
              </a:rPr>
              <a:t>24 </a:t>
            </a:r>
          </a:p>
          <a:p>
            <a:pPr algn="ctr"/>
            <a:r>
              <a:rPr lang="ru-RU" sz="1500" b="1" dirty="0"/>
              <a:t>медицинских </a:t>
            </a:r>
          </a:p>
          <a:p>
            <a:pPr algn="ctr"/>
            <a:r>
              <a:rPr lang="ru-RU" sz="1500" b="1" dirty="0"/>
              <a:t>психолога</a:t>
            </a:r>
          </a:p>
        </p:txBody>
      </p:sp>
      <p:sp>
        <p:nvSpPr>
          <p:cNvPr id="7179" name="Rectangle 35"/>
          <p:cNvSpPr>
            <a:spLocks noChangeArrowheads="1"/>
          </p:cNvSpPr>
          <p:nvPr/>
        </p:nvSpPr>
        <p:spPr bwMode="auto">
          <a:xfrm>
            <a:off x="6084888" y="5300663"/>
            <a:ext cx="2159000" cy="1008062"/>
          </a:xfrm>
          <a:prstGeom prst="rec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dirty="0">
                <a:latin typeface="Arial Black" pitchFamily="34" charset="0"/>
              </a:rPr>
              <a:t>17 </a:t>
            </a:r>
          </a:p>
          <a:p>
            <a:pPr algn="ctr"/>
            <a:r>
              <a:rPr lang="ru-RU" sz="1500" b="1" dirty="0">
                <a:latin typeface="Calibri" pitchFamily="34" charset="0"/>
              </a:rPr>
              <a:t>специалистов по </a:t>
            </a:r>
          </a:p>
          <a:p>
            <a:pPr algn="ctr"/>
            <a:r>
              <a:rPr lang="ru-RU" sz="1500" b="1" dirty="0">
                <a:latin typeface="Calibri" pitchFamily="34" charset="0"/>
              </a:rPr>
              <a:t>социальной </a:t>
            </a:r>
          </a:p>
          <a:p>
            <a:pPr algn="ctr"/>
            <a:r>
              <a:rPr lang="ru-RU" sz="1500" b="1" dirty="0">
                <a:latin typeface="Calibri" pitchFamily="34" charset="0"/>
              </a:rPr>
              <a:t>работе </a:t>
            </a:r>
          </a:p>
        </p:txBody>
      </p:sp>
      <p:sp>
        <p:nvSpPr>
          <p:cNvPr id="7180" name="Rectangle 36"/>
          <p:cNvSpPr>
            <a:spLocks noChangeArrowheads="1"/>
          </p:cNvSpPr>
          <p:nvPr/>
        </p:nvSpPr>
        <p:spPr bwMode="auto">
          <a:xfrm>
            <a:off x="6227763" y="2636838"/>
            <a:ext cx="2520950" cy="1152525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dirty="0">
                <a:latin typeface="Arial Black" pitchFamily="34" charset="0"/>
              </a:rPr>
              <a:t>51 </a:t>
            </a:r>
          </a:p>
          <a:p>
            <a:pPr algn="ctr"/>
            <a:r>
              <a:rPr lang="ru-RU" sz="1500" b="1" dirty="0"/>
              <a:t>фельдшер-нарколог</a:t>
            </a:r>
          </a:p>
        </p:txBody>
      </p:sp>
      <p:sp>
        <p:nvSpPr>
          <p:cNvPr id="7181" name="Rectangle 30"/>
          <p:cNvSpPr>
            <a:spLocks noChangeArrowheads="1"/>
          </p:cNvSpPr>
          <p:nvPr/>
        </p:nvSpPr>
        <p:spPr bwMode="auto">
          <a:xfrm>
            <a:off x="827088" y="5300663"/>
            <a:ext cx="2449512" cy="1008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500" b="1" dirty="0">
                <a:latin typeface="Calibri" pitchFamily="34" charset="0"/>
              </a:rPr>
              <a:t>Кабинеты </a:t>
            </a:r>
          </a:p>
          <a:p>
            <a:pPr algn="ctr"/>
            <a:r>
              <a:rPr lang="ru-RU" sz="1500" b="1" dirty="0">
                <a:latin typeface="Calibri" pitchFamily="34" charset="0"/>
              </a:rPr>
              <a:t>медицинского </a:t>
            </a:r>
          </a:p>
          <a:p>
            <a:pPr algn="ctr"/>
            <a:r>
              <a:rPr lang="ru-RU" sz="1500" b="1" dirty="0">
                <a:latin typeface="Calibri" pitchFamily="34" charset="0"/>
              </a:rPr>
              <a:t>освидетельствования </a:t>
            </a:r>
          </a:p>
          <a:p>
            <a:pPr algn="ctr"/>
            <a:r>
              <a:rPr lang="ru-RU" sz="1500" b="1" dirty="0">
                <a:latin typeface="Arial Black" pitchFamily="34" charset="0"/>
              </a:rPr>
              <a:t>57</a:t>
            </a:r>
          </a:p>
        </p:txBody>
      </p:sp>
      <p:pic>
        <p:nvPicPr>
          <p:cNvPr id="14" name="Picture 4" descr="D:\Work\DSP\UBN\BrandBook\Logo\Logo_UBN_Pn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5301208"/>
            <a:ext cx="1152128" cy="1164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7778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07.05.2012 г.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 598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«О совершенствовании государственной политики в сфере здравоохранения»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Приказ Министерства здравоохранения и социального развития Российской Федерации от 09.04.2010 г.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№ 225ан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«Об утверждении Порядка оказания наркологической помощи населению Российской Федерации».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Нормативные акты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108520" y="1447800"/>
            <a:ext cx="9073008" cy="5410200"/>
          </a:xfrm>
        </p:spPr>
        <p:txBody>
          <a:bodyPr>
            <a:normAutofit/>
          </a:bodyPr>
          <a:lstStyle/>
          <a:p>
            <a:pPr lvl="1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бластная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целевая программа «Совершенствование оказания медицинской помощи населению на территории Свердловской области» на 2008-2011 годы»от 12.07.2007 г.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65-ОЗ</a:t>
            </a:r>
          </a:p>
          <a:p>
            <a:pPr lvl="1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бластная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целевая программа «Совершенствование оказания медицинской помощи населению, предупреждение и борьба с социально значимыми заболеваниями на территории Свердловской области» 2011-2015 годы, от 11.10.2010 г.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 1473- ПП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(в ред.)</a:t>
            </a:r>
          </a:p>
          <a:p>
            <a:pPr lvl="1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бластная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целевая программа «Безопасность жизнедеятельности населения Свердловской области» на 2011-2015 годы»от 11.10.2010 г. №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1488-ПП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313</TotalTime>
  <Words>610</Words>
  <Application>Microsoft Office PowerPoint</Application>
  <PresentationFormat>Экран (4:3)</PresentationFormat>
  <Paragraphs>200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Городская</vt:lpstr>
      <vt:lpstr>Модернизация наркологической службы  Свердловской области в перспективном периоде до 2016 года </vt:lpstr>
      <vt:lpstr>Количество лиц, состоящих под наблюдением у врача нарколога</vt:lpstr>
      <vt:lpstr>Общая заболеваемость наркоманией </vt:lpstr>
      <vt:lpstr>Общая заболеваемость алкоголизмом </vt:lpstr>
      <vt:lpstr>Общая заболеваемость алкогольными психозами</vt:lpstr>
      <vt:lpstr>Соотношение смертельных отравлений этанолом и наркотическими веществами</vt:lpstr>
      <vt:lpstr>Cтруктура наркологической службы  Свердловской области</vt:lpstr>
      <vt:lpstr>Слайд 8</vt:lpstr>
      <vt:lpstr>Нормативные акты</vt:lpstr>
      <vt:lpstr>Результат</vt:lpstr>
      <vt:lpstr>Дальнейшая модернизация</vt:lpstr>
      <vt:lpstr>Трехэтапная структура </vt:lpstr>
      <vt:lpstr>Слайд 13</vt:lpstr>
      <vt:lpstr>Слайд 14</vt:lpstr>
      <vt:lpstr>Государственные реабилитационные центры РФ и Свердловской области</vt:lpstr>
      <vt:lpstr>Учреждения, где должны быть организованы амбулаторные реабилитационные кабинеты</vt:lpstr>
      <vt:lpstr>Кадровая ситуация</vt:lpstr>
      <vt:lpstr>Планы до 2016 года</vt:lpstr>
      <vt:lpstr>Главным врачам</vt:lpstr>
      <vt:lpstr>Слайд 20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Модернизация наркологической службы  Свердловской области в перспективном периоде до 2016 года. </dc:title>
  <dc:creator>Антон</dc:creator>
  <cp:lastModifiedBy>User</cp:lastModifiedBy>
  <cp:revision>49</cp:revision>
  <dcterms:created xsi:type="dcterms:W3CDTF">2013-02-13T09:25:00Z</dcterms:created>
  <dcterms:modified xsi:type="dcterms:W3CDTF">2013-02-14T03:35:32Z</dcterms:modified>
</cp:coreProperties>
</file>