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6" r:id="rId1"/>
  </p:sldMasterIdLst>
  <p:notesMasterIdLst>
    <p:notesMasterId r:id="rId26"/>
  </p:notesMasterIdLst>
  <p:handoutMasterIdLst>
    <p:handoutMasterId r:id="rId27"/>
  </p:handoutMasterIdLst>
  <p:sldIdLst>
    <p:sldId id="1444" r:id="rId2"/>
    <p:sldId id="1453" r:id="rId3"/>
    <p:sldId id="1461" r:id="rId4"/>
    <p:sldId id="1454" r:id="rId5"/>
    <p:sldId id="1470" r:id="rId6"/>
    <p:sldId id="1471" r:id="rId7"/>
    <p:sldId id="1462" r:id="rId8"/>
    <p:sldId id="1472" r:id="rId9"/>
    <p:sldId id="1452" r:id="rId10"/>
    <p:sldId id="1473" r:id="rId11"/>
    <p:sldId id="1450" r:id="rId12"/>
    <p:sldId id="1451" r:id="rId13"/>
    <p:sldId id="1464" r:id="rId14"/>
    <p:sldId id="1467" r:id="rId15"/>
    <p:sldId id="1474" r:id="rId16"/>
    <p:sldId id="1468" r:id="rId17"/>
    <p:sldId id="1435" r:id="rId18"/>
    <p:sldId id="1436" r:id="rId19"/>
    <p:sldId id="1475" r:id="rId20"/>
    <p:sldId id="1476" r:id="rId21"/>
    <p:sldId id="1457" r:id="rId22"/>
    <p:sldId id="1458" r:id="rId23"/>
    <p:sldId id="1456" r:id="rId24"/>
    <p:sldId id="1396" r:id="rId25"/>
  </p:sldIdLst>
  <p:sldSz cx="9144000" cy="6858000" type="screen4x3"/>
  <p:notesSz cx="6877050" cy="9656763"/>
  <p:defaultTextStyle>
    <a:defPPr>
      <a:defRPr lang="en-US"/>
    </a:defPPr>
    <a:lvl1pPr algn="l" rtl="0" fontAlgn="base">
      <a:spcBef>
        <a:spcPct val="0"/>
      </a:spcBef>
      <a:spcAft>
        <a:spcPct val="0"/>
      </a:spcAft>
      <a:defRPr sz="2000" kern="1200">
        <a:solidFill>
          <a:schemeClr val="tx1"/>
        </a:solidFill>
        <a:latin typeface="Times New Roman" pitchFamily="18" charset="0"/>
        <a:ea typeface="+mn-ea"/>
        <a:cs typeface="Arial" charset="0"/>
      </a:defRPr>
    </a:lvl1pPr>
    <a:lvl2pPr marL="457200" algn="l" rtl="0" fontAlgn="base">
      <a:spcBef>
        <a:spcPct val="0"/>
      </a:spcBef>
      <a:spcAft>
        <a:spcPct val="0"/>
      </a:spcAft>
      <a:defRPr sz="2000" kern="1200">
        <a:solidFill>
          <a:schemeClr val="tx1"/>
        </a:solidFill>
        <a:latin typeface="Times New Roman" pitchFamily="18" charset="0"/>
        <a:ea typeface="+mn-ea"/>
        <a:cs typeface="Arial" charset="0"/>
      </a:defRPr>
    </a:lvl2pPr>
    <a:lvl3pPr marL="914400" algn="l" rtl="0" fontAlgn="base">
      <a:spcBef>
        <a:spcPct val="0"/>
      </a:spcBef>
      <a:spcAft>
        <a:spcPct val="0"/>
      </a:spcAft>
      <a:defRPr sz="20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20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2000" kern="1200">
        <a:solidFill>
          <a:schemeClr val="tx1"/>
        </a:solidFill>
        <a:latin typeface="Times New Roman" pitchFamily="18" charset="0"/>
        <a:ea typeface="+mn-ea"/>
        <a:cs typeface="Arial" charset="0"/>
      </a:defRPr>
    </a:lvl5pPr>
    <a:lvl6pPr marL="2286000" algn="l" defTabSz="914400" rtl="0" eaLnBrk="1" latinLnBrk="0" hangingPunct="1">
      <a:defRPr sz="2000" kern="1200">
        <a:solidFill>
          <a:schemeClr val="tx1"/>
        </a:solidFill>
        <a:latin typeface="Times New Roman" pitchFamily="18" charset="0"/>
        <a:ea typeface="+mn-ea"/>
        <a:cs typeface="Arial" charset="0"/>
      </a:defRPr>
    </a:lvl6pPr>
    <a:lvl7pPr marL="2743200" algn="l" defTabSz="914400" rtl="0" eaLnBrk="1" latinLnBrk="0" hangingPunct="1">
      <a:defRPr sz="2000" kern="1200">
        <a:solidFill>
          <a:schemeClr val="tx1"/>
        </a:solidFill>
        <a:latin typeface="Times New Roman" pitchFamily="18" charset="0"/>
        <a:ea typeface="+mn-ea"/>
        <a:cs typeface="Arial" charset="0"/>
      </a:defRPr>
    </a:lvl7pPr>
    <a:lvl8pPr marL="3200400" algn="l" defTabSz="914400" rtl="0" eaLnBrk="1" latinLnBrk="0" hangingPunct="1">
      <a:defRPr sz="2000" kern="1200">
        <a:solidFill>
          <a:schemeClr val="tx1"/>
        </a:solidFill>
        <a:latin typeface="Times New Roman" pitchFamily="18" charset="0"/>
        <a:ea typeface="+mn-ea"/>
        <a:cs typeface="Arial" charset="0"/>
      </a:defRPr>
    </a:lvl8pPr>
    <a:lvl9pPr marL="3657600" algn="l" defTabSz="914400" rtl="0" eaLnBrk="1" latinLnBrk="0" hangingPunct="1">
      <a:defRPr sz="20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E3A4C"/>
    <a:srgbClr val="102326"/>
    <a:srgbClr val="DAB5A4"/>
    <a:srgbClr val="FFFFCC"/>
    <a:srgbClr val="D1BAAD"/>
    <a:srgbClr val="7C4C54"/>
    <a:srgbClr val="FFCCCC"/>
    <a:srgbClr val="E6CCE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593" autoAdjust="0"/>
    <p:restoredTop sz="36380" autoAdjust="0"/>
  </p:normalViewPr>
  <p:slideViewPr>
    <p:cSldViewPr showGuides="1">
      <p:cViewPr>
        <p:scale>
          <a:sx n="66" d="100"/>
          <a:sy n="66" d="100"/>
        </p:scale>
        <p:origin x="-924" y="-7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howGuides="1">
      <p:cViewPr varScale="1">
        <p:scale>
          <a:sx n="54" d="100"/>
          <a:sy n="54" d="100"/>
        </p:scale>
        <p:origin x="-2586" y="-84"/>
      </p:cViewPr>
      <p:guideLst>
        <p:guide orient="horz" pos="3041"/>
        <p:guide pos="216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82600"/>
          </a:xfrm>
          <a:prstGeom prst="rect">
            <a:avLst/>
          </a:prstGeom>
          <a:noFill/>
          <a:ln>
            <a:noFill/>
          </a:ln>
          <a:effectLst/>
          <a:extLst/>
        </p:spPr>
        <p:txBody>
          <a:bodyPr vert="horz" wrap="square" lIns="94476" tIns="47238" rIns="94476" bIns="47238" numCol="1" anchor="t" anchorCtr="0" compatLnSpc="1">
            <a:prstTxWarp prst="textNoShape">
              <a:avLst/>
            </a:prstTxWarp>
          </a:bodyPr>
          <a:lstStyle>
            <a:lvl1pPr defTabSz="944563">
              <a:defRPr sz="1200">
                <a:latin typeface="Arial" charset="0"/>
                <a:ea typeface="+mn-ea"/>
                <a:cs typeface="+mn-cs"/>
              </a:defRPr>
            </a:lvl1pPr>
          </a:lstStyle>
          <a:p>
            <a:pPr>
              <a:defRPr/>
            </a:pPr>
            <a:endParaRPr lang="ru-RU"/>
          </a:p>
        </p:txBody>
      </p:sp>
      <p:sp>
        <p:nvSpPr>
          <p:cNvPr id="33795" name="Rectangle 3"/>
          <p:cNvSpPr>
            <a:spLocks noGrp="1" noChangeArrowheads="1"/>
          </p:cNvSpPr>
          <p:nvPr>
            <p:ph type="dt" sz="quarter" idx="1"/>
          </p:nvPr>
        </p:nvSpPr>
        <p:spPr bwMode="auto">
          <a:xfrm>
            <a:off x="3895725" y="0"/>
            <a:ext cx="2979738" cy="482600"/>
          </a:xfrm>
          <a:prstGeom prst="rect">
            <a:avLst/>
          </a:prstGeom>
          <a:noFill/>
          <a:ln>
            <a:noFill/>
          </a:ln>
          <a:effectLst/>
          <a:extLst/>
        </p:spPr>
        <p:txBody>
          <a:bodyPr vert="horz" wrap="square" lIns="94476" tIns="47238" rIns="94476" bIns="47238" numCol="1" anchor="t" anchorCtr="0" compatLnSpc="1">
            <a:prstTxWarp prst="textNoShape">
              <a:avLst/>
            </a:prstTxWarp>
          </a:bodyPr>
          <a:lstStyle>
            <a:lvl1pPr algn="r" defTabSz="944563">
              <a:defRPr sz="1200">
                <a:latin typeface="Arial" charset="0"/>
                <a:ea typeface="+mn-ea"/>
                <a:cs typeface="+mn-cs"/>
              </a:defRPr>
            </a:lvl1pPr>
          </a:lstStyle>
          <a:p>
            <a:pPr>
              <a:defRPr/>
            </a:pPr>
            <a:endParaRPr lang="ru-RU"/>
          </a:p>
        </p:txBody>
      </p:sp>
      <p:sp>
        <p:nvSpPr>
          <p:cNvPr id="33796" name="Rectangle 4"/>
          <p:cNvSpPr>
            <a:spLocks noGrp="1" noChangeArrowheads="1"/>
          </p:cNvSpPr>
          <p:nvPr>
            <p:ph type="ftr" sz="quarter" idx="2"/>
          </p:nvPr>
        </p:nvSpPr>
        <p:spPr bwMode="auto">
          <a:xfrm>
            <a:off x="0" y="9172575"/>
            <a:ext cx="2979738" cy="482600"/>
          </a:xfrm>
          <a:prstGeom prst="rect">
            <a:avLst/>
          </a:prstGeom>
          <a:noFill/>
          <a:ln>
            <a:noFill/>
          </a:ln>
          <a:effectLst/>
          <a:extLst/>
        </p:spPr>
        <p:txBody>
          <a:bodyPr vert="horz" wrap="square" lIns="94476" tIns="47238" rIns="94476" bIns="47238" numCol="1" anchor="b" anchorCtr="0" compatLnSpc="1">
            <a:prstTxWarp prst="textNoShape">
              <a:avLst/>
            </a:prstTxWarp>
          </a:bodyPr>
          <a:lstStyle>
            <a:lvl1pPr defTabSz="944563">
              <a:defRPr sz="1200">
                <a:latin typeface="Arial" charset="0"/>
                <a:ea typeface="+mn-ea"/>
                <a:cs typeface="+mn-cs"/>
              </a:defRPr>
            </a:lvl1pPr>
          </a:lstStyle>
          <a:p>
            <a:pPr>
              <a:defRPr/>
            </a:pPr>
            <a:endParaRPr lang="ru-RU"/>
          </a:p>
        </p:txBody>
      </p:sp>
      <p:sp>
        <p:nvSpPr>
          <p:cNvPr id="33797" name="Rectangle 5"/>
          <p:cNvSpPr>
            <a:spLocks noGrp="1" noChangeArrowheads="1"/>
          </p:cNvSpPr>
          <p:nvPr>
            <p:ph type="sldNum" sz="quarter" idx="3"/>
          </p:nvPr>
        </p:nvSpPr>
        <p:spPr bwMode="auto">
          <a:xfrm>
            <a:off x="3895725" y="9172575"/>
            <a:ext cx="2979738" cy="482600"/>
          </a:xfrm>
          <a:prstGeom prst="rect">
            <a:avLst/>
          </a:prstGeom>
          <a:noFill/>
          <a:ln>
            <a:noFill/>
          </a:ln>
          <a:effectLst/>
          <a:extLst/>
        </p:spPr>
        <p:txBody>
          <a:bodyPr vert="horz" wrap="square" lIns="94476" tIns="47238" rIns="94476" bIns="47238" numCol="1" anchor="b" anchorCtr="0" compatLnSpc="1">
            <a:prstTxWarp prst="textNoShape">
              <a:avLst/>
            </a:prstTxWarp>
          </a:bodyPr>
          <a:lstStyle>
            <a:lvl1pPr algn="r" defTabSz="944563">
              <a:defRPr sz="1200">
                <a:latin typeface="Arial" pitchFamily="34" charset="0"/>
                <a:cs typeface="Arial" pitchFamily="34" charset="0"/>
              </a:defRPr>
            </a:lvl1pPr>
          </a:lstStyle>
          <a:p>
            <a:pPr>
              <a:defRPr/>
            </a:pPr>
            <a:fld id="{FE14C612-45CE-4D45-9D14-A2A06A4BFDAA}" type="slidenum">
              <a:rPr lang="ru-RU"/>
              <a:pPr>
                <a:defRPr/>
              </a:pPr>
              <a:t>‹#›</a:t>
            </a:fld>
            <a:endParaRPr lang="ru-RU"/>
          </a:p>
        </p:txBody>
      </p:sp>
    </p:spTree>
    <p:extLst>
      <p:ext uri="{BB962C8B-B14F-4D97-AF65-F5344CB8AC3E}">
        <p14:creationId xmlns:p14="http://schemas.microsoft.com/office/powerpoint/2010/main" xmlns="" val="38311243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2979738" cy="482600"/>
          </a:xfrm>
          <a:prstGeom prst="rect">
            <a:avLst/>
          </a:prstGeom>
          <a:noFill/>
          <a:ln>
            <a:noFill/>
          </a:ln>
          <a:effectLst/>
          <a:extLst/>
        </p:spPr>
        <p:txBody>
          <a:bodyPr vert="horz" wrap="square" lIns="94476" tIns="47238" rIns="94476" bIns="47238" numCol="1" anchor="t" anchorCtr="0" compatLnSpc="1">
            <a:prstTxWarp prst="textNoShape">
              <a:avLst/>
            </a:prstTxWarp>
          </a:bodyPr>
          <a:lstStyle>
            <a:lvl1pPr defTabSz="944563">
              <a:defRPr sz="1200">
                <a:latin typeface="Arial" charset="0"/>
                <a:ea typeface="+mn-ea"/>
                <a:cs typeface="+mn-cs"/>
              </a:defRPr>
            </a:lvl1pPr>
          </a:lstStyle>
          <a:p>
            <a:pPr>
              <a:defRPr/>
            </a:pPr>
            <a:endParaRPr lang="ru-RU"/>
          </a:p>
        </p:txBody>
      </p:sp>
      <p:sp>
        <p:nvSpPr>
          <p:cNvPr id="34819" name="Rectangle 3"/>
          <p:cNvSpPr>
            <a:spLocks noGrp="1" noChangeArrowheads="1"/>
          </p:cNvSpPr>
          <p:nvPr>
            <p:ph type="dt" idx="1"/>
          </p:nvPr>
        </p:nvSpPr>
        <p:spPr bwMode="auto">
          <a:xfrm>
            <a:off x="3895725" y="0"/>
            <a:ext cx="2979738" cy="482600"/>
          </a:xfrm>
          <a:prstGeom prst="rect">
            <a:avLst/>
          </a:prstGeom>
          <a:noFill/>
          <a:ln>
            <a:noFill/>
          </a:ln>
          <a:effectLst/>
          <a:extLst/>
        </p:spPr>
        <p:txBody>
          <a:bodyPr vert="horz" wrap="square" lIns="94476" tIns="47238" rIns="94476" bIns="47238" numCol="1" anchor="t" anchorCtr="0" compatLnSpc="1">
            <a:prstTxWarp prst="textNoShape">
              <a:avLst/>
            </a:prstTxWarp>
          </a:bodyPr>
          <a:lstStyle>
            <a:lvl1pPr algn="r" defTabSz="944563">
              <a:defRPr sz="1200">
                <a:latin typeface="Arial" charset="0"/>
                <a:ea typeface="+mn-ea"/>
                <a:cs typeface="+mn-cs"/>
              </a:defRPr>
            </a:lvl1pPr>
          </a:lstStyle>
          <a:p>
            <a:pPr>
              <a:defRPr/>
            </a:pPr>
            <a:endParaRPr lang="ru-RU"/>
          </a:p>
        </p:txBody>
      </p:sp>
      <p:sp>
        <p:nvSpPr>
          <p:cNvPr id="23556" name="Rectangle 4"/>
          <p:cNvSpPr>
            <a:spLocks noGrp="1" noRot="1" noChangeAspect="1" noChangeArrowheads="1" noTextEdit="1"/>
          </p:cNvSpPr>
          <p:nvPr>
            <p:ph type="sldImg" idx="2"/>
          </p:nvPr>
        </p:nvSpPr>
        <p:spPr bwMode="auto">
          <a:xfrm>
            <a:off x="1025525" y="723900"/>
            <a:ext cx="4826000" cy="3621088"/>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4821" name="Rectangle 5"/>
          <p:cNvSpPr>
            <a:spLocks noGrp="1" noChangeArrowheads="1"/>
          </p:cNvSpPr>
          <p:nvPr>
            <p:ph type="body" sz="quarter" idx="3"/>
          </p:nvPr>
        </p:nvSpPr>
        <p:spPr bwMode="auto">
          <a:xfrm>
            <a:off x="687388" y="4586288"/>
            <a:ext cx="5502275" cy="4346575"/>
          </a:xfrm>
          <a:prstGeom prst="rect">
            <a:avLst/>
          </a:prstGeom>
          <a:noFill/>
          <a:ln>
            <a:noFill/>
          </a:ln>
          <a:effectLst/>
          <a:extLst/>
        </p:spPr>
        <p:txBody>
          <a:bodyPr vert="horz" wrap="square" lIns="94476" tIns="47238" rIns="94476" bIns="47238" numCol="1" anchor="t" anchorCtr="0" compatLnSpc="1">
            <a:prstTxWarp prst="textNoShape">
              <a:avLst/>
            </a:prstTxWarp>
          </a:bodyPr>
          <a:lstStyle/>
          <a:p>
            <a:pPr lvl="0"/>
            <a:r>
              <a:rPr lang="ru-RU" noProof="0" smtClean="0"/>
              <a:t>Click to edit Master text styles</a:t>
            </a:r>
          </a:p>
          <a:p>
            <a:pPr lvl="1"/>
            <a:r>
              <a:rPr lang="ru-RU" noProof="0" smtClean="0"/>
              <a:t>Second level</a:t>
            </a:r>
          </a:p>
          <a:p>
            <a:pPr lvl="2"/>
            <a:r>
              <a:rPr lang="ru-RU" noProof="0" smtClean="0"/>
              <a:t>Third level</a:t>
            </a:r>
          </a:p>
          <a:p>
            <a:pPr lvl="3"/>
            <a:r>
              <a:rPr lang="ru-RU" noProof="0" smtClean="0"/>
              <a:t>Fourth level</a:t>
            </a:r>
          </a:p>
          <a:p>
            <a:pPr lvl="4"/>
            <a:r>
              <a:rPr lang="ru-RU" noProof="0" smtClean="0"/>
              <a:t>Fifth level</a:t>
            </a:r>
          </a:p>
        </p:txBody>
      </p:sp>
      <p:sp>
        <p:nvSpPr>
          <p:cNvPr id="34822" name="Rectangle 6"/>
          <p:cNvSpPr>
            <a:spLocks noGrp="1" noChangeArrowheads="1"/>
          </p:cNvSpPr>
          <p:nvPr>
            <p:ph type="ftr" sz="quarter" idx="4"/>
          </p:nvPr>
        </p:nvSpPr>
        <p:spPr bwMode="auto">
          <a:xfrm>
            <a:off x="0" y="9172575"/>
            <a:ext cx="2979738" cy="482600"/>
          </a:xfrm>
          <a:prstGeom prst="rect">
            <a:avLst/>
          </a:prstGeom>
          <a:noFill/>
          <a:ln>
            <a:noFill/>
          </a:ln>
          <a:effectLst/>
          <a:extLst/>
        </p:spPr>
        <p:txBody>
          <a:bodyPr vert="horz" wrap="square" lIns="94476" tIns="47238" rIns="94476" bIns="47238" numCol="1" anchor="b" anchorCtr="0" compatLnSpc="1">
            <a:prstTxWarp prst="textNoShape">
              <a:avLst/>
            </a:prstTxWarp>
          </a:bodyPr>
          <a:lstStyle>
            <a:lvl1pPr defTabSz="944563">
              <a:defRPr sz="1200">
                <a:latin typeface="Arial" charset="0"/>
                <a:ea typeface="+mn-ea"/>
                <a:cs typeface="+mn-cs"/>
              </a:defRPr>
            </a:lvl1pPr>
          </a:lstStyle>
          <a:p>
            <a:pPr>
              <a:defRPr/>
            </a:pPr>
            <a:endParaRPr lang="ru-RU"/>
          </a:p>
        </p:txBody>
      </p:sp>
      <p:sp>
        <p:nvSpPr>
          <p:cNvPr id="34823" name="Rectangle 7"/>
          <p:cNvSpPr>
            <a:spLocks noGrp="1" noChangeArrowheads="1"/>
          </p:cNvSpPr>
          <p:nvPr>
            <p:ph type="sldNum" sz="quarter" idx="5"/>
          </p:nvPr>
        </p:nvSpPr>
        <p:spPr bwMode="auto">
          <a:xfrm>
            <a:off x="3895725" y="9172575"/>
            <a:ext cx="2979738" cy="482600"/>
          </a:xfrm>
          <a:prstGeom prst="rect">
            <a:avLst/>
          </a:prstGeom>
          <a:noFill/>
          <a:ln>
            <a:noFill/>
          </a:ln>
          <a:effectLst/>
          <a:extLst/>
        </p:spPr>
        <p:txBody>
          <a:bodyPr vert="horz" wrap="square" lIns="94476" tIns="47238" rIns="94476" bIns="47238" numCol="1" anchor="b" anchorCtr="0" compatLnSpc="1">
            <a:prstTxWarp prst="textNoShape">
              <a:avLst/>
            </a:prstTxWarp>
          </a:bodyPr>
          <a:lstStyle>
            <a:lvl1pPr algn="r" defTabSz="944563">
              <a:defRPr sz="1200">
                <a:latin typeface="Arial" pitchFamily="34" charset="0"/>
                <a:cs typeface="Arial" pitchFamily="34" charset="0"/>
              </a:defRPr>
            </a:lvl1pPr>
          </a:lstStyle>
          <a:p>
            <a:pPr>
              <a:defRPr/>
            </a:pPr>
            <a:fld id="{9CEC926E-25A7-4D32-9A94-BABFDF22B39F}" type="slidenum">
              <a:rPr lang="ru-RU"/>
              <a:pPr>
                <a:defRPr/>
              </a:pPr>
              <a:t>‹#›</a:t>
            </a:fld>
            <a:endParaRPr lang="ru-RU"/>
          </a:p>
        </p:txBody>
      </p:sp>
    </p:spTree>
    <p:extLst>
      <p:ext uri="{BB962C8B-B14F-4D97-AF65-F5344CB8AC3E}">
        <p14:creationId xmlns:p14="http://schemas.microsoft.com/office/powerpoint/2010/main" xmlns="" val="17768234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Arial" charset="0"/>
        <a:cs typeface="Arial" charset="0"/>
      </a:defRPr>
    </a:lvl1pPr>
    <a:lvl2pPr marL="457200" algn="l" rtl="0" eaLnBrk="0" fontAlgn="base" hangingPunct="0">
      <a:spcBef>
        <a:spcPct val="30000"/>
      </a:spcBef>
      <a:spcAft>
        <a:spcPct val="0"/>
      </a:spcAft>
      <a:defRPr kumimoji="1" sz="1200" kern="1200">
        <a:solidFill>
          <a:schemeClr val="tx1"/>
        </a:solidFill>
        <a:latin typeface="Arial" charset="0"/>
        <a:ea typeface="Arial" charset="0"/>
        <a:cs typeface="Arial" pitchFamily="34" charset="0"/>
      </a:defRPr>
    </a:lvl2pPr>
    <a:lvl3pPr marL="914400" algn="l" rtl="0" eaLnBrk="0" fontAlgn="base" hangingPunct="0">
      <a:spcBef>
        <a:spcPct val="30000"/>
      </a:spcBef>
      <a:spcAft>
        <a:spcPct val="0"/>
      </a:spcAft>
      <a:defRPr kumimoji="1" sz="1200" kern="1200">
        <a:solidFill>
          <a:schemeClr val="tx1"/>
        </a:solidFill>
        <a:latin typeface="Arial" charset="0"/>
        <a:ea typeface="Arial" charset="0"/>
        <a:cs typeface="Arial" pitchFamily="34" charset="0"/>
      </a:defRPr>
    </a:lvl3pPr>
    <a:lvl4pPr marL="1371600" algn="l" rtl="0" eaLnBrk="0" fontAlgn="base" hangingPunct="0">
      <a:spcBef>
        <a:spcPct val="30000"/>
      </a:spcBef>
      <a:spcAft>
        <a:spcPct val="0"/>
      </a:spcAft>
      <a:defRPr kumimoji="1" sz="1200" kern="1200">
        <a:solidFill>
          <a:schemeClr val="tx1"/>
        </a:solidFill>
        <a:latin typeface="Arial" charset="0"/>
        <a:ea typeface="Arial" charset="0"/>
        <a:cs typeface="Arial" pitchFamily="34" charset="0"/>
      </a:defRPr>
    </a:lvl4pPr>
    <a:lvl5pPr marL="1828800" algn="l" rtl="0" eaLnBrk="0" fontAlgn="base" hangingPunct="0">
      <a:spcBef>
        <a:spcPct val="30000"/>
      </a:spcBef>
      <a:spcAft>
        <a:spcPct val="0"/>
      </a:spcAft>
      <a:defRPr kumimoji="1" sz="1200" kern="1200">
        <a:solidFill>
          <a:schemeClr val="tx1"/>
        </a:solidFill>
        <a:latin typeface="Arial" charset="0"/>
        <a:ea typeface="Arial" charset="0"/>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Образ слайда 1"/>
          <p:cNvSpPr>
            <a:spLocks noGrp="1" noRot="1" noChangeAspect="1" noTextEdit="1"/>
          </p:cNvSpPr>
          <p:nvPr>
            <p:ph type="sldImg"/>
          </p:nvPr>
        </p:nvSpPr>
        <p:spPr>
          <a:ln/>
        </p:spPr>
      </p:sp>
      <p:sp>
        <p:nvSpPr>
          <p:cNvPr id="24579" name="Заметки 2"/>
          <p:cNvSpPr>
            <a:spLocks noGrp="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ru-RU" dirty="0" smtClean="0"/>
          </a:p>
        </p:txBody>
      </p:sp>
      <p:sp>
        <p:nvSpPr>
          <p:cNvPr id="24580" name="Номер слайда 3"/>
          <p:cNvSpPr>
            <a:spLocks noGrp="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44563" eaLnBrk="0" hangingPunct="0">
              <a:defRPr sz="2000">
                <a:solidFill>
                  <a:schemeClr val="tx1"/>
                </a:solidFill>
                <a:latin typeface="Times New Roman" pitchFamily="18" charset="0"/>
                <a:cs typeface="Arial" charset="0"/>
              </a:defRPr>
            </a:lvl1pPr>
            <a:lvl2pPr marL="742950" indent="-285750" defTabSz="944563" eaLnBrk="0" hangingPunct="0">
              <a:defRPr sz="2000">
                <a:solidFill>
                  <a:schemeClr val="tx1"/>
                </a:solidFill>
                <a:latin typeface="Times New Roman" pitchFamily="18" charset="0"/>
                <a:cs typeface="Arial" charset="0"/>
              </a:defRPr>
            </a:lvl2pPr>
            <a:lvl3pPr marL="1143000" indent="-228600" defTabSz="944563" eaLnBrk="0" hangingPunct="0">
              <a:defRPr sz="2000">
                <a:solidFill>
                  <a:schemeClr val="tx1"/>
                </a:solidFill>
                <a:latin typeface="Times New Roman" pitchFamily="18" charset="0"/>
                <a:cs typeface="Arial" charset="0"/>
              </a:defRPr>
            </a:lvl3pPr>
            <a:lvl4pPr marL="1600200" indent="-228600" defTabSz="944563" eaLnBrk="0" hangingPunct="0">
              <a:defRPr sz="2000">
                <a:solidFill>
                  <a:schemeClr val="tx1"/>
                </a:solidFill>
                <a:latin typeface="Times New Roman" pitchFamily="18" charset="0"/>
                <a:cs typeface="Arial" charset="0"/>
              </a:defRPr>
            </a:lvl4pPr>
            <a:lvl5pPr marL="2057400" indent="-228600" defTabSz="944563" eaLnBrk="0" hangingPunct="0">
              <a:defRPr sz="2000">
                <a:solidFill>
                  <a:schemeClr val="tx1"/>
                </a:solidFill>
                <a:latin typeface="Times New Roman" pitchFamily="18" charset="0"/>
                <a:cs typeface="Arial" charset="0"/>
              </a:defRPr>
            </a:lvl5pPr>
            <a:lvl6pPr marL="2514600" indent="-228600" defTabSz="944563" eaLnBrk="0" fontAlgn="base" hangingPunct="0">
              <a:spcBef>
                <a:spcPct val="0"/>
              </a:spcBef>
              <a:spcAft>
                <a:spcPct val="0"/>
              </a:spcAft>
              <a:defRPr sz="2000">
                <a:solidFill>
                  <a:schemeClr val="tx1"/>
                </a:solidFill>
                <a:latin typeface="Times New Roman" pitchFamily="18" charset="0"/>
                <a:cs typeface="Arial" charset="0"/>
              </a:defRPr>
            </a:lvl6pPr>
            <a:lvl7pPr marL="2971800" indent="-228600" defTabSz="944563" eaLnBrk="0" fontAlgn="base" hangingPunct="0">
              <a:spcBef>
                <a:spcPct val="0"/>
              </a:spcBef>
              <a:spcAft>
                <a:spcPct val="0"/>
              </a:spcAft>
              <a:defRPr sz="2000">
                <a:solidFill>
                  <a:schemeClr val="tx1"/>
                </a:solidFill>
                <a:latin typeface="Times New Roman" pitchFamily="18" charset="0"/>
                <a:cs typeface="Arial" charset="0"/>
              </a:defRPr>
            </a:lvl7pPr>
            <a:lvl8pPr marL="3429000" indent="-228600" defTabSz="944563" eaLnBrk="0" fontAlgn="base" hangingPunct="0">
              <a:spcBef>
                <a:spcPct val="0"/>
              </a:spcBef>
              <a:spcAft>
                <a:spcPct val="0"/>
              </a:spcAft>
              <a:defRPr sz="2000">
                <a:solidFill>
                  <a:schemeClr val="tx1"/>
                </a:solidFill>
                <a:latin typeface="Times New Roman" pitchFamily="18" charset="0"/>
                <a:cs typeface="Arial" charset="0"/>
              </a:defRPr>
            </a:lvl8pPr>
            <a:lvl9pPr marL="3886200" indent="-228600" defTabSz="944563" eaLnBrk="0" fontAlgn="base" hangingPunct="0">
              <a:spcBef>
                <a:spcPct val="0"/>
              </a:spcBef>
              <a:spcAft>
                <a:spcPct val="0"/>
              </a:spcAft>
              <a:defRPr sz="2000">
                <a:solidFill>
                  <a:schemeClr val="tx1"/>
                </a:solidFill>
                <a:latin typeface="Times New Roman" pitchFamily="18" charset="0"/>
                <a:cs typeface="Arial" charset="0"/>
              </a:defRPr>
            </a:lvl9pPr>
          </a:lstStyle>
          <a:p>
            <a:pPr eaLnBrk="1" hangingPunct="1"/>
            <a:fld id="{4DC0B9DD-D60B-4667-AF66-A0DA21D91D3D}" type="slidenum">
              <a:rPr lang="ru-RU" sz="1200" smtClean="0">
                <a:latin typeface="Arial" charset="0"/>
              </a:rPr>
              <a:pPr eaLnBrk="1" hangingPunct="1"/>
              <a:t>1</a:t>
            </a:fld>
            <a:endParaRPr lang="ru-RU" sz="1200" smtClean="0">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Образ слайда 1"/>
          <p:cNvSpPr>
            <a:spLocks noGrp="1" noRot="1" noChangeAspect="1" noTextEdit="1"/>
          </p:cNvSpPr>
          <p:nvPr>
            <p:ph type="sldImg"/>
          </p:nvPr>
        </p:nvSpPr>
        <p:spPr>
          <a:ln/>
        </p:spPr>
      </p:sp>
      <p:sp>
        <p:nvSpPr>
          <p:cNvPr id="29699" name="Заметки 2"/>
          <p:cNvSpPr>
            <a:spLocks noGrp="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ru-RU" dirty="0" smtClean="0"/>
          </a:p>
        </p:txBody>
      </p:sp>
      <p:sp>
        <p:nvSpPr>
          <p:cNvPr id="29700" name="Номер слайда 3"/>
          <p:cNvSpPr>
            <a:spLocks noGrp="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44563" eaLnBrk="0" hangingPunct="0">
              <a:defRPr sz="2000">
                <a:solidFill>
                  <a:schemeClr val="tx1"/>
                </a:solidFill>
                <a:latin typeface="Times New Roman" pitchFamily="18" charset="0"/>
                <a:cs typeface="Arial" charset="0"/>
              </a:defRPr>
            </a:lvl1pPr>
            <a:lvl2pPr marL="742950" indent="-285750" defTabSz="944563" eaLnBrk="0" hangingPunct="0">
              <a:defRPr sz="2000">
                <a:solidFill>
                  <a:schemeClr val="tx1"/>
                </a:solidFill>
                <a:latin typeface="Times New Roman" pitchFamily="18" charset="0"/>
                <a:cs typeface="Arial" charset="0"/>
              </a:defRPr>
            </a:lvl2pPr>
            <a:lvl3pPr marL="1143000" indent="-228600" defTabSz="944563" eaLnBrk="0" hangingPunct="0">
              <a:defRPr sz="2000">
                <a:solidFill>
                  <a:schemeClr val="tx1"/>
                </a:solidFill>
                <a:latin typeface="Times New Roman" pitchFamily="18" charset="0"/>
                <a:cs typeface="Arial" charset="0"/>
              </a:defRPr>
            </a:lvl3pPr>
            <a:lvl4pPr marL="1600200" indent="-228600" defTabSz="944563" eaLnBrk="0" hangingPunct="0">
              <a:defRPr sz="2000">
                <a:solidFill>
                  <a:schemeClr val="tx1"/>
                </a:solidFill>
                <a:latin typeface="Times New Roman" pitchFamily="18" charset="0"/>
                <a:cs typeface="Arial" charset="0"/>
              </a:defRPr>
            </a:lvl4pPr>
            <a:lvl5pPr marL="2057400" indent="-228600" defTabSz="944563" eaLnBrk="0" hangingPunct="0">
              <a:defRPr sz="2000">
                <a:solidFill>
                  <a:schemeClr val="tx1"/>
                </a:solidFill>
                <a:latin typeface="Times New Roman" pitchFamily="18" charset="0"/>
                <a:cs typeface="Arial" charset="0"/>
              </a:defRPr>
            </a:lvl5pPr>
            <a:lvl6pPr marL="2514600" indent="-228600" defTabSz="944563" eaLnBrk="0" fontAlgn="base" hangingPunct="0">
              <a:spcBef>
                <a:spcPct val="0"/>
              </a:spcBef>
              <a:spcAft>
                <a:spcPct val="0"/>
              </a:spcAft>
              <a:defRPr sz="2000">
                <a:solidFill>
                  <a:schemeClr val="tx1"/>
                </a:solidFill>
                <a:latin typeface="Times New Roman" pitchFamily="18" charset="0"/>
                <a:cs typeface="Arial" charset="0"/>
              </a:defRPr>
            </a:lvl6pPr>
            <a:lvl7pPr marL="2971800" indent="-228600" defTabSz="944563" eaLnBrk="0" fontAlgn="base" hangingPunct="0">
              <a:spcBef>
                <a:spcPct val="0"/>
              </a:spcBef>
              <a:spcAft>
                <a:spcPct val="0"/>
              </a:spcAft>
              <a:defRPr sz="2000">
                <a:solidFill>
                  <a:schemeClr val="tx1"/>
                </a:solidFill>
                <a:latin typeface="Times New Roman" pitchFamily="18" charset="0"/>
                <a:cs typeface="Arial" charset="0"/>
              </a:defRPr>
            </a:lvl7pPr>
            <a:lvl8pPr marL="3429000" indent="-228600" defTabSz="944563" eaLnBrk="0" fontAlgn="base" hangingPunct="0">
              <a:spcBef>
                <a:spcPct val="0"/>
              </a:spcBef>
              <a:spcAft>
                <a:spcPct val="0"/>
              </a:spcAft>
              <a:defRPr sz="2000">
                <a:solidFill>
                  <a:schemeClr val="tx1"/>
                </a:solidFill>
                <a:latin typeface="Times New Roman" pitchFamily="18" charset="0"/>
                <a:cs typeface="Arial" charset="0"/>
              </a:defRPr>
            </a:lvl8pPr>
            <a:lvl9pPr marL="3886200" indent="-228600" defTabSz="944563" eaLnBrk="0" fontAlgn="base" hangingPunct="0">
              <a:spcBef>
                <a:spcPct val="0"/>
              </a:spcBef>
              <a:spcAft>
                <a:spcPct val="0"/>
              </a:spcAft>
              <a:defRPr sz="2000">
                <a:solidFill>
                  <a:schemeClr val="tx1"/>
                </a:solidFill>
                <a:latin typeface="Times New Roman" pitchFamily="18" charset="0"/>
                <a:cs typeface="Arial" charset="0"/>
              </a:defRPr>
            </a:lvl9pPr>
          </a:lstStyle>
          <a:p>
            <a:pPr eaLnBrk="1" hangingPunct="1"/>
            <a:fld id="{81DBD2C4-CF5F-4CE5-8051-CAC234FA0827}" type="slidenum">
              <a:rPr lang="ru-RU" sz="1200" smtClean="0">
                <a:latin typeface="Arial" charset="0"/>
              </a:rPr>
              <a:pPr eaLnBrk="1" hangingPunct="1"/>
              <a:t>10</a:t>
            </a:fld>
            <a:endParaRPr lang="ru-RU" sz="1200" smtClean="0">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Образ слайда 1"/>
          <p:cNvSpPr>
            <a:spLocks noGrp="1" noRot="1" noChangeAspect="1" noTextEdit="1"/>
          </p:cNvSpPr>
          <p:nvPr>
            <p:ph type="sldImg"/>
          </p:nvPr>
        </p:nvSpPr>
        <p:spPr>
          <a:ln/>
        </p:spPr>
      </p:sp>
      <p:sp>
        <p:nvSpPr>
          <p:cNvPr id="36867" name="Заметки 2"/>
          <p:cNvSpPr>
            <a:spLocks noGrp="1"/>
          </p:cNvSpPr>
          <p:nvPr>
            <p:ph type="body" idx="1"/>
          </p:nvPr>
        </p:nvSpPr>
        <p:spPr/>
        <p:txBody>
          <a:bodyPr/>
          <a:lstStyle/>
          <a:p>
            <a:pPr marL="228600" indent="-228600">
              <a:buFontTx/>
              <a:buNone/>
            </a:pPr>
            <a:endParaRPr lang="ru-RU" dirty="0" smtClean="0">
              <a:solidFill>
                <a:srgbClr val="102326"/>
              </a:solidFill>
            </a:endParaRPr>
          </a:p>
        </p:txBody>
      </p:sp>
      <p:sp>
        <p:nvSpPr>
          <p:cNvPr id="30724" name="Номер слайда 3"/>
          <p:cNvSpPr>
            <a:spLocks noGrp="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44563" eaLnBrk="0" hangingPunct="0">
              <a:defRPr sz="2000">
                <a:solidFill>
                  <a:schemeClr val="tx1"/>
                </a:solidFill>
                <a:latin typeface="Times New Roman" pitchFamily="18" charset="0"/>
                <a:cs typeface="Arial" charset="0"/>
              </a:defRPr>
            </a:lvl1pPr>
            <a:lvl2pPr marL="742950" indent="-285750" defTabSz="944563" eaLnBrk="0" hangingPunct="0">
              <a:defRPr sz="2000">
                <a:solidFill>
                  <a:schemeClr val="tx1"/>
                </a:solidFill>
                <a:latin typeface="Times New Roman" pitchFamily="18" charset="0"/>
                <a:cs typeface="Arial" charset="0"/>
              </a:defRPr>
            </a:lvl2pPr>
            <a:lvl3pPr marL="1143000" indent="-228600" defTabSz="944563" eaLnBrk="0" hangingPunct="0">
              <a:defRPr sz="2000">
                <a:solidFill>
                  <a:schemeClr val="tx1"/>
                </a:solidFill>
                <a:latin typeface="Times New Roman" pitchFamily="18" charset="0"/>
                <a:cs typeface="Arial" charset="0"/>
              </a:defRPr>
            </a:lvl3pPr>
            <a:lvl4pPr marL="1600200" indent="-228600" defTabSz="944563" eaLnBrk="0" hangingPunct="0">
              <a:defRPr sz="2000">
                <a:solidFill>
                  <a:schemeClr val="tx1"/>
                </a:solidFill>
                <a:latin typeface="Times New Roman" pitchFamily="18" charset="0"/>
                <a:cs typeface="Arial" charset="0"/>
              </a:defRPr>
            </a:lvl4pPr>
            <a:lvl5pPr marL="2057400" indent="-228600" defTabSz="944563" eaLnBrk="0" hangingPunct="0">
              <a:defRPr sz="2000">
                <a:solidFill>
                  <a:schemeClr val="tx1"/>
                </a:solidFill>
                <a:latin typeface="Times New Roman" pitchFamily="18" charset="0"/>
                <a:cs typeface="Arial" charset="0"/>
              </a:defRPr>
            </a:lvl5pPr>
            <a:lvl6pPr marL="2514600" indent="-228600" defTabSz="944563" eaLnBrk="0" fontAlgn="base" hangingPunct="0">
              <a:spcBef>
                <a:spcPct val="0"/>
              </a:spcBef>
              <a:spcAft>
                <a:spcPct val="0"/>
              </a:spcAft>
              <a:defRPr sz="2000">
                <a:solidFill>
                  <a:schemeClr val="tx1"/>
                </a:solidFill>
                <a:latin typeface="Times New Roman" pitchFamily="18" charset="0"/>
                <a:cs typeface="Arial" charset="0"/>
              </a:defRPr>
            </a:lvl6pPr>
            <a:lvl7pPr marL="2971800" indent="-228600" defTabSz="944563" eaLnBrk="0" fontAlgn="base" hangingPunct="0">
              <a:spcBef>
                <a:spcPct val="0"/>
              </a:spcBef>
              <a:spcAft>
                <a:spcPct val="0"/>
              </a:spcAft>
              <a:defRPr sz="2000">
                <a:solidFill>
                  <a:schemeClr val="tx1"/>
                </a:solidFill>
                <a:latin typeface="Times New Roman" pitchFamily="18" charset="0"/>
                <a:cs typeface="Arial" charset="0"/>
              </a:defRPr>
            </a:lvl7pPr>
            <a:lvl8pPr marL="3429000" indent="-228600" defTabSz="944563" eaLnBrk="0" fontAlgn="base" hangingPunct="0">
              <a:spcBef>
                <a:spcPct val="0"/>
              </a:spcBef>
              <a:spcAft>
                <a:spcPct val="0"/>
              </a:spcAft>
              <a:defRPr sz="2000">
                <a:solidFill>
                  <a:schemeClr val="tx1"/>
                </a:solidFill>
                <a:latin typeface="Times New Roman" pitchFamily="18" charset="0"/>
                <a:cs typeface="Arial" charset="0"/>
              </a:defRPr>
            </a:lvl8pPr>
            <a:lvl9pPr marL="3886200" indent="-228600" defTabSz="944563" eaLnBrk="0" fontAlgn="base" hangingPunct="0">
              <a:spcBef>
                <a:spcPct val="0"/>
              </a:spcBef>
              <a:spcAft>
                <a:spcPct val="0"/>
              </a:spcAft>
              <a:defRPr sz="2000">
                <a:solidFill>
                  <a:schemeClr val="tx1"/>
                </a:solidFill>
                <a:latin typeface="Times New Roman" pitchFamily="18" charset="0"/>
                <a:cs typeface="Arial" charset="0"/>
              </a:defRPr>
            </a:lvl9pPr>
          </a:lstStyle>
          <a:p>
            <a:pPr eaLnBrk="1" hangingPunct="1"/>
            <a:fld id="{D9B67060-C270-4A9F-A7BF-0B66ED6974E6}" type="slidenum">
              <a:rPr lang="ru-RU" sz="1200" smtClean="0">
                <a:latin typeface="Arial" charset="0"/>
              </a:rPr>
              <a:pPr eaLnBrk="1" hangingPunct="1"/>
              <a:t>11</a:t>
            </a:fld>
            <a:endParaRPr lang="ru-RU" sz="1200" smtClean="0">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Образ слайда 1"/>
          <p:cNvSpPr>
            <a:spLocks noGrp="1" noRot="1" noChangeAspect="1" noTextEdit="1"/>
          </p:cNvSpPr>
          <p:nvPr>
            <p:ph type="sldImg"/>
          </p:nvPr>
        </p:nvSpPr>
        <p:spPr>
          <a:ln/>
        </p:spPr>
      </p:sp>
      <p:sp>
        <p:nvSpPr>
          <p:cNvPr id="31747" name="Заметки 2"/>
          <p:cNvSpPr>
            <a:spLocks noGrp="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ru-RU" sz="1100" b="0" dirty="0" smtClean="0"/>
          </a:p>
        </p:txBody>
      </p:sp>
      <p:sp>
        <p:nvSpPr>
          <p:cNvPr id="31748" name="Номер слайда 3"/>
          <p:cNvSpPr>
            <a:spLocks noGrp="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44563" eaLnBrk="0" hangingPunct="0">
              <a:defRPr sz="2000">
                <a:solidFill>
                  <a:schemeClr val="tx1"/>
                </a:solidFill>
                <a:latin typeface="Times New Roman" pitchFamily="18" charset="0"/>
                <a:cs typeface="Arial" charset="0"/>
              </a:defRPr>
            </a:lvl1pPr>
            <a:lvl2pPr marL="742950" indent="-285750" defTabSz="944563" eaLnBrk="0" hangingPunct="0">
              <a:defRPr sz="2000">
                <a:solidFill>
                  <a:schemeClr val="tx1"/>
                </a:solidFill>
                <a:latin typeface="Times New Roman" pitchFamily="18" charset="0"/>
                <a:cs typeface="Arial" charset="0"/>
              </a:defRPr>
            </a:lvl2pPr>
            <a:lvl3pPr marL="1143000" indent="-228600" defTabSz="944563" eaLnBrk="0" hangingPunct="0">
              <a:defRPr sz="2000">
                <a:solidFill>
                  <a:schemeClr val="tx1"/>
                </a:solidFill>
                <a:latin typeface="Times New Roman" pitchFamily="18" charset="0"/>
                <a:cs typeface="Arial" charset="0"/>
              </a:defRPr>
            </a:lvl3pPr>
            <a:lvl4pPr marL="1600200" indent="-228600" defTabSz="944563" eaLnBrk="0" hangingPunct="0">
              <a:defRPr sz="2000">
                <a:solidFill>
                  <a:schemeClr val="tx1"/>
                </a:solidFill>
                <a:latin typeface="Times New Roman" pitchFamily="18" charset="0"/>
                <a:cs typeface="Arial" charset="0"/>
              </a:defRPr>
            </a:lvl4pPr>
            <a:lvl5pPr marL="2057400" indent="-228600" defTabSz="944563" eaLnBrk="0" hangingPunct="0">
              <a:defRPr sz="2000">
                <a:solidFill>
                  <a:schemeClr val="tx1"/>
                </a:solidFill>
                <a:latin typeface="Times New Roman" pitchFamily="18" charset="0"/>
                <a:cs typeface="Arial" charset="0"/>
              </a:defRPr>
            </a:lvl5pPr>
            <a:lvl6pPr marL="2514600" indent="-228600" defTabSz="944563" eaLnBrk="0" fontAlgn="base" hangingPunct="0">
              <a:spcBef>
                <a:spcPct val="0"/>
              </a:spcBef>
              <a:spcAft>
                <a:spcPct val="0"/>
              </a:spcAft>
              <a:defRPr sz="2000">
                <a:solidFill>
                  <a:schemeClr val="tx1"/>
                </a:solidFill>
                <a:latin typeface="Times New Roman" pitchFamily="18" charset="0"/>
                <a:cs typeface="Arial" charset="0"/>
              </a:defRPr>
            </a:lvl6pPr>
            <a:lvl7pPr marL="2971800" indent="-228600" defTabSz="944563" eaLnBrk="0" fontAlgn="base" hangingPunct="0">
              <a:spcBef>
                <a:spcPct val="0"/>
              </a:spcBef>
              <a:spcAft>
                <a:spcPct val="0"/>
              </a:spcAft>
              <a:defRPr sz="2000">
                <a:solidFill>
                  <a:schemeClr val="tx1"/>
                </a:solidFill>
                <a:latin typeface="Times New Roman" pitchFamily="18" charset="0"/>
                <a:cs typeface="Arial" charset="0"/>
              </a:defRPr>
            </a:lvl7pPr>
            <a:lvl8pPr marL="3429000" indent="-228600" defTabSz="944563" eaLnBrk="0" fontAlgn="base" hangingPunct="0">
              <a:spcBef>
                <a:spcPct val="0"/>
              </a:spcBef>
              <a:spcAft>
                <a:spcPct val="0"/>
              </a:spcAft>
              <a:defRPr sz="2000">
                <a:solidFill>
                  <a:schemeClr val="tx1"/>
                </a:solidFill>
                <a:latin typeface="Times New Roman" pitchFamily="18" charset="0"/>
                <a:cs typeface="Arial" charset="0"/>
              </a:defRPr>
            </a:lvl8pPr>
            <a:lvl9pPr marL="3886200" indent="-228600" defTabSz="944563" eaLnBrk="0" fontAlgn="base" hangingPunct="0">
              <a:spcBef>
                <a:spcPct val="0"/>
              </a:spcBef>
              <a:spcAft>
                <a:spcPct val="0"/>
              </a:spcAft>
              <a:defRPr sz="2000">
                <a:solidFill>
                  <a:schemeClr val="tx1"/>
                </a:solidFill>
                <a:latin typeface="Times New Roman" pitchFamily="18" charset="0"/>
                <a:cs typeface="Arial" charset="0"/>
              </a:defRPr>
            </a:lvl9pPr>
          </a:lstStyle>
          <a:p>
            <a:pPr eaLnBrk="1" hangingPunct="1"/>
            <a:fld id="{2C219BB0-A9DC-4102-8769-B44DABECD853}" type="slidenum">
              <a:rPr lang="ru-RU" sz="1200" smtClean="0">
                <a:latin typeface="Arial" charset="0"/>
              </a:rPr>
              <a:pPr eaLnBrk="1" hangingPunct="1"/>
              <a:t>12</a:t>
            </a:fld>
            <a:endParaRPr lang="ru-RU" sz="1200" smtClean="0">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Образ слайда 1"/>
          <p:cNvSpPr>
            <a:spLocks noGrp="1" noRot="1" noChangeAspect="1" noTextEdit="1"/>
          </p:cNvSpPr>
          <p:nvPr>
            <p:ph type="sldImg"/>
          </p:nvPr>
        </p:nvSpPr>
        <p:spPr>
          <a:ln/>
        </p:spPr>
      </p:sp>
      <p:sp>
        <p:nvSpPr>
          <p:cNvPr id="33795" name="Заметки 2"/>
          <p:cNvSpPr>
            <a:spLocks noGrp="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ru-RU" dirty="0" smtClean="0"/>
          </a:p>
        </p:txBody>
      </p:sp>
      <p:sp>
        <p:nvSpPr>
          <p:cNvPr id="33796" name="Номер слайда 3"/>
          <p:cNvSpPr>
            <a:spLocks noGrp="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44563" eaLnBrk="0" hangingPunct="0">
              <a:defRPr sz="2000">
                <a:solidFill>
                  <a:schemeClr val="tx1"/>
                </a:solidFill>
                <a:latin typeface="Times New Roman" pitchFamily="18" charset="0"/>
                <a:cs typeface="Arial" charset="0"/>
              </a:defRPr>
            </a:lvl1pPr>
            <a:lvl2pPr marL="742950" indent="-285750" defTabSz="944563" eaLnBrk="0" hangingPunct="0">
              <a:defRPr sz="2000">
                <a:solidFill>
                  <a:schemeClr val="tx1"/>
                </a:solidFill>
                <a:latin typeface="Times New Roman" pitchFamily="18" charset="0"/>
                <a:cs typeface="Arial" charset="0"/>
              </a:defRPr>
            </a:lvl2pPr>
            <a:lvl3pPr marL="1143000" indent="-228600" defTabSz="944563" eaLnBrk="0" hangingPunct="0">
              <a:defRPr sz="2000">
                <a:solidFill>
                  <a:schemeClr val="tx1"/>
                </a:solidFill>
                <a:latin typeface="Times New Roman" pitchFamily="18" charset="0"/>
                <a:cs typeface="Arial" charset="0"/>
              </a:defRPr>
            </a:lvl3pPr>
            <a:lvl4pPr marL="1600200" indent="-228600" defTabSz="944563" eaLnBrk="0" hangingPunct="0">
              <a:defRPr sz="2000">
                <a:solidFill>
                  <a:schemeClr val="tx1"/>
                </a:solidFill>
                <a:latin typeface="Times New Roman" pitchFamily="18" charset="0"/>
                <a:cs typeface="Arial" charset="0"/>
              </a:defRPr>
            </a:lvl4pPr>
            <a:lvl5pPr marL="2057400" indent="-228600" defTabSz="944563" eaLnBrk="0" hangingPunct="0">
              <a:defRPr sz="2000">
                <a:solidFill>
                  <a:schemeClr val="tx1"/>
                </a:solidFill>
                <a:latin typeface="Times New Roman" pitchFamily="18" charset="0"/>
                <a:cs typeface="Arial" charset="0"/>
              </a:defRPr>
            </a:lvl5pPr>
            <a:lvl6pPr marL="2514600" indent="-228600" defTabSz="944563" eaLnBrk="0" fontAlgn="base" hangingPunct="0">
              <a:spcBef>
                <a:spcPct val="0"/>
              </a:spcBef>
              <a:spcAft>
                <a:spcPct val="0"/>
              </a:spcAft>
              <a:defRPr sz="2000">
                <a:solidFill>
                  <a:schemeClr val="tx1"/>
                </a:solidFill>
                <a:latin typeface="Times New Roman" pitchFamily="18" charset="0"/>
                <a:cs typeface="Arial" charset="0"/>
              </a:defRPr>
            </a:lvl6pPr>
            <a:lvl7pPr marL="2971800" indent="-228600" defTabSz="944563" eaLnBrk="0" fontAlgn="base" hangingPunct="0">
              <a:spcBef>
                <a:spcPct val="0"/>
              </a:spcBef>
              <a:spcAft>
                <a:spcPct val="0"/>
              </a:spcAft>
              <a:defRPr sz="2000">
                <a:solidFill>
                  <a:schemeClr val="tx1"/>
                </a:solidFill>
                <a:latin typeface="Times New Roman" pitchFamily="18" charset="0"/>
                <a:cs typeface="Arial" charset="0"/>
              </a:defRPr>
            </a:lvl7pPr>
            <a:lvl8pPr marL="3429000" indent="-228600" defTabSz="944563" eaLnBrk="0" fontAlgn="base" hangingPunct="0">
              <a:spcBef>
                <a:spcPct val="0"/>
              </a:spcBef>
              <a:spcAft>
                <a:spcPct val="0"/>
              </a:spcAft>
              <a:defRPr sz="2000">
                <a:solidFill>
                  <a:schemeClr val="tx1"/>
                </a:solidFill>
                <a:latin typeface="Times New Roman" pitchFamily="18" charset="0"/>
                <a:cs typeface="Arial" charset="0"/>
              </a:defRPr>
            </a:lvl8pPr>
            <a:lvl9pPr marL="3886200" indent="-228600" defTabSz="944563" eaLnBrk="0" fontAlgn="base" hangingPunct="0">
              <a:spcBef>
                <a:spcPct val="0"/>
              </a:spcBef>
              <a:spcAft>
                <a:spcPct val="0"/>
              </a:spcAft>
              <a:defRPr sz="2000">
                <a:solidFill>
                  <a:schemeClr val="tx1"/>
                </a:solidFill>
                <a:latin typeface="Times New Roman" pitchFamily="18" charset="0"/>
                <a:cs typeface="Arial" charset="0"/>
              </a:defRPr>
            </a:lvl9pPr>
          </a:lstStyle>
          <a:p>
            <a:pPr eaLnBrk="1" hangingPunct="1"/>
            <a:fld id="{22EA9D4C-CC74-4578-B084-66768DD6CC81}" type="slidenum">
              <a:rPr lang="ru-RU" sz="1200" smtClean="0">
                <a:latin typeface="Arial" charset="0"/>
              </a:rPr>
              <a:pPr eaLnBrk="1" hangingPunct="1"/>
              <a:t>13</a:t>
            </a:fld>
            <a:endParaRPr lang="ru-RU" sz="1200" smtClean="0">
              <a:latin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Образ слайда 1"/>
          <p:cNvSpPr>
            <a:spLocks noGrp="1" noRot="1" noChangeAspect="1" noTextEdit="1"/>
          </p:cNvSpPr>
          <p:nvPr>
            <p:ph type="sldImg"/>
          </p:nvPr>
        </p:nvSpPr>
        <p:spPr>
          <a:ln/>
        </p:spPr>
      </p:sp>
      <p:sp>
        <p:nvSpPr>
          <p:cNvPr id="36867" name="Заметки 2"/>
          <p:cNvSpPr>
            <a:spLocks noGrp="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ru-RU" dirty="0" smtClean="0"/>
          </a:p>
        </p:txBody>
      </p:sp>
      <p:sp>
        <p:nvSpPr>
          <p:cNvPr id="36868" name="Номер слайда 3"/>
          <p:cNvSpPr>
            <a:spLocks noGrp="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44563" eaLnBrk="0" hangingPunct="0">
              <a:defRPr sz="2000">
                <a:solidFill>
                  <a:schemeClr val="tx1"/>
                </a:solidFill>
                <a:latin typeface="Times New Roman" pitchFamily="18" charset="0"/>
                <a:cs typeface="Arial" charset="0"/>
              </a:defRPr>
            </a:lvl1pPr>
            <a:lvl2pPr marL="742950" indent="-285750" defTabSz="944563" eaLnBrk="0" hangingPunct="0">
              <a:defRPr sz="2000">
                <a:solidFill>
                  <a:schemeClr val="tx1"/>
                </a:solidFill>
                <a:latin typeface="Times New Roman" pitchFamily="18" charset="0"/>
                <a:cs typeface="Arial" charset="0"/>
              </a:defRPr>
            </a:lvl2pPr>
            <a:lvl3pPr marL="1143000" indent="-228600" defTabSz="944563" eaLnBrk="0" hangingPunct="0">
              <a:defRPr sz="2000">
                <a:solidFill>
                  <a:schemeClr val="tx1"/>
                </a:solidFill>
                <a:latin typeface="Times New Roman" pitchFamily="18" charset="0"/>
                <a:cs typeface="Arial" charset="0"/>
              </a:defRPr>
            </a:lvl3pPr>
            <a:lvl4pPr marL="1600200" indent="-228600" defTabSz="944563" eaLnBrk="0" hangingPunct="0">
              <a:defRPr sz="2000">
                <a:solidFill>
                  <a:schemeClr val="tx1"/>
                </a:solidFill>
                <a:latin typeface="Times New Roman" pitchFamily="18" charset="0"/>
                <a:cs typeface="Arial" charset="0"/>
              </a:defRPr>
            </a:lvl4pPr>
            <a:lvl5pPr marL="2057400" indent="-228600" defTabSz="944563" eaLnBrk="0" hangingPunct="0">
              <a:defRPr sz="2000">
                <a:solidFill>
                  <a:schemeClr val="tx1"/>
                </a:solidFill>
                <a:latin typeface="Times New Roman" pitchFamily="18" charset="0"/>
                <a:cs typeface="Arial" charset="0"/>
              </a:defRPr>
            </a:lvl5pPr>
            <a:lvl6pPr marL="2514600" indent="-228600" defTabSz="944563" eaLnBrk="0" fontAlgn="base" hangingPunct="0">
              <a:spcBef>
                <a:spcPct val="0"/>
              </a:spcBef>
              <a:spcAft>
                <a:spcPct val="0"/>
              </a:spcAft>
              <a:defRPr sz="2000">
                <a:solidFill>
                  <a:schemeClr val="tx1"/>
                </a:solidFill>
                <a:latin typeface="Times New Roman" pitchFamily="18" charset="0"/>
                <a:cs typeface="Arial" charset="0"/>
              </a:defRPr>
            </a:lvl6pPr>
            <a:lvl7pPr marL="2971800" indent="-228600" defTabSz="944563" eaLnBrk="0" fontAlgn="base" hangingPunct="0">
              <a:spcBef>
                <a:spcPct val="0"/>
              </a:spcBef>
              <a:spcAft>
                <a:spcPct val="0"/>
              </a:spcAft>
              <a:defRPr sz="2000">
                <a:solidFill>
                  <a:schemeClr val="tx1"/>
                </a:solidFill>
                <a:latin typeface="Times New Roman" pitchFamily="18" charset="0"/>
                <a:cs typeface="Arial" charset="0"/>
              </a:defRPr>
            </a:lvl7pPr>
            <a:lvl8pPr marL="3429000" indent="-228600" defTabSz="944563" eaLnBrk="0" fontAlgn="base" hangingPunct="0">
              <a:spcBef>
                <a:spcPct val="0"/>
              </a:spcBef>
              <a:spcAft>
                <a:spcPct val="0"/>
              </a:spcAft>
              <a:defRPr sz="2000">
                <a:solidFill>
                  <a:schemeClr val="tx1"/>
                </a:solidFill>
                <a:latin typeface="Times New Roman" pitchFamily="18" charset="0"/>
                <a:cs typeface="Arial" charset="0"/>
              </a:defRPr>
            </a:lvl8pPr>
            <a:lvl9pPr marL="3886200" indent="-228600" defTabSz="944563" eaLnBrk="0" fontAlgn="base" hangingPunct="0">
              <a:spcBef>
                <a:spcPct val="0"/>
              </a:spcBef>
              <a:spcAft>
                <a:spcPct val="0"/>
              </a:spcAft>
              <a:defRPr sz="2000">
                <a:solidFill>
                  <a:schemeClr val="tx1"/>
                </a:solidFill>
                <a:latin typeface="Times New Roman" pitchFamily="18" charset="0"/>
                <a:cs typeface="Arial" charset="0"/>
              </a:defRPr>
            </a:lvl9pPr>
          </a:lstStyle>
          <a:p>
            <a:pPr eaLnBrk="1" hangingPunct="1"/>
            <a:fld id="{CE343F94-8B8D-427F-84BA-39C871B2272A}" type="slidenum">
              <a:rPr lang="ru-RU" sz="1200" smtClean="0">
                <a:latin typeface="Arial" charset="0"/>
              </a:rPr>
              <a:pPr eaLnBrk="1" hangingPunct="1"/>
              <a:t>14</a:t>
            </a:fld>
            <a:endParaRPr lang="ru-RU" sz="1200" smtClean="0">
              <a:latin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Образ слайда 1"/>
          <p:cNvSpPr>
            <a:spLocks noGrp="1" noRot="1" noChangeAspect="1" noTextEdit="1"/>
          </p:cNvSpPr>
          <p:nvPr>
            <p:ph type="sldImg"/>
          </p:nvPr>
        </p:nvSpPr>
        <p:spPr>
          <a:ln/>
        </p:spPr>
      </p:sp>
      <p:sp>
        <p:nvSpPr>
          <p:cNvPr id="36867" name="Заметки 2"/>
          <p:cNvSpPr>
            <a:spLocks noGrp="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ru-RU" dirty="0" smtClean="0"/>
          </a:p>
        </p:txBody>
      </p:sp>
      <p:sp>
        <p:nvSpPr>
          <p:cNvPr id="36868" name="Номер слайда 3"/>
          <p:cNvSpPr>
            <a:spLocks noGrp="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44563" eaLnBrk="0" hangingPunct="0">
              <a:defRPr sz="2000">
                <a:solidFill>
                  <a:schemeClr val="tx1"/>
                </a:solidFill>
                <a:latin typeface="Times New Roman" pitchFamily="18" charset="0"/>
                <a:cs typeface="Arial" charset="0"/>
              </a:defRPr>
            </a:lvl1pPr>
            <a:lvl2pPr marL="742950" indent="-285750" defTabSz="944563" eaLnBrk="0" hangingPunct="0">
              <a:defRPr sz="2000">
                <a:solidFill>
                  <a:schemeClr val="tx1"/>
                </a:solidFill>
                <a:latin typeface="Times New Roman" pitchFamily="18" charset="0"/>
                <a:cs typeface="Arial" charset="0"/>
              </a:defRPr>
            </a:lvl2pPr>
            <a:lvl3pPr marL="1143000" indent="-228600" defTabSz="944563" eaLnBrk="0" hangingPunct="0">
              <a:defRPr sz="2000">
                <a:solidFill>
                  <a:schemeClr val="tx1"/>
                </a:solidFill>
                <a:latin typeface="Times New Roman" pitchFamily="18" charset="0"/>
                <a:cs typeface="Arial" charset="0"/>
              </a:defRPr>
            </a:lvl3pPr>
            <a:lvl4pPr marL="1600200" indent="-228600" defTabSz="944563" eaLnBrk="0" hangingPunct="0">
              <a:defRPr sz="2000">
                <a:solidFill>
                  <a:schemeClr val="tx1"/>
                </a:solidFill>
                <a:latin typeface="Times New Roman" pitchFamily="18" charset="0"/>
                <a:cs typeface="Arial" charset="0"/>
              </a:defRPr>
            </a:lvl4pPr>
            <a:lvl5pPr marL="2057400" indent="-228600" defTabSz="944563" eaLnBrk="0" hangingPunct="0">
              <a:defRPr sz="2000">
                <a:solidFill>
                  <a:schemeClr val="tx1"/>
                </a:solidFill>
                <a:latin typeface="Times New Roman" pitchFamily="18" charset="0"/>
                <a:cs typeface="Arial" charset="0"/>
              </a:defRPr>
            </a:lvl5pPr>
            <a:lvl6pPr marL="2514600" indent="-228600" defTabSz="944563" eaLnBrk="0" fontAlgn="base" hangingPunct="0">
              <a:spcBef>
                <a:spcPct val="0"/>
              </a:spcBef>
              <a:spcAft>
                <a:spcPct val="0"/>
              </a:spcAft>
              <a:defRPr sz="2000">
                <a:solidFill>
                  <a:schemeClr val="tx1"/>
                </a:solidFill>
                <a:latin typeface="Times New Roman" pitchFamily="18" charset="0"/>
                <a:cs typeface="Arial" charset="0"/>
              </a:defRPr>
            </a:lvl6pPr>
            <a:lvl7pPr marL="2971800" indent="-228600" defTabSz="944563" eaLnBrk="0" fontAlgn="base" hangingPunct="0">
              <a:spcBef>
                <a:spcPct val="0"/>
              </a:spcBef>
              <a:spcAft>
                <a:spcPct val="0"/>
              </a:spcAft>
              <a:defRPr sz="2000">
                <a:solidFill>
                  <a:schemeClr val="tx1"/>
                </a:solidFill>
                <a:latin typeface="Times New Roman" pitchFamily="18" charset="0"/>
                <a:cs typeface="Arial" charset="0"/>
              </a:defRPr>
            </a:lvl7pPr>
            <a:lvl8pPr marL="3429000" indent="-228600" defTabSz="944563" eaLnBrk="0" fontAlgn="base" hangingPunct="0">
              <a:spcBef>
                <a:spcPct val="0"/>
              </a:spcBef>
              <a:spcAft>
                <a:spcPct val="0"/>
              </a:spcAft>
              <a:defRPr sz="2000">
                <a:solidFill>
                  <a:schemeClr val="tx1"/>
                </a:solidFill>
                <a:latin typeface="Times New Roman" pitchFamily="18" charset="0"/>
                <a:cs typeface="Arial" charset="0"/>
              </a:defRPr>
            </a:lvl8pPr>
            <a:lvl9pPr marL="3886200" indent="-228600" defTabSz="944563" eaLnBrk="0" fontAlgn="base" hangingPunct="0">
              <a:spcBef>
                <a:spcPct val="0"/>
              </a:spcBef>
              <a:spcAft>
                <a:spcPct val="0"/>
              </a:spcAft>
              <a:defRPr sz="2000">
                <a:solidFill>
                  <a:schemeClr val="tx1"/>
                </a:solidFill>
                <a:latin typeface="Times New Roman" pitchFamily="18" charset="0"/>
                <a:cs typeface="Arial" charset="0"/>
              </a:defRPr>
            </a:lvl9pPr>
          </a:lstStyle>
          <a:p>
            <a:pPr eaLnBrk="1" hangingPunct="1"/>
            <a:fld id="{CE343F94-8B8D-427F-84BA-39C871B2272A}" type="slidenum">
              <a:rPr lang="ru-RU" sz="1200" smtClean="0">
                <a:latin typeface="Arial" charset="0"/>
              </a:rPr>
              <a:pPr eaLnBrk="1" hangingPunct="1"/>
              <a:t>15</a:t>
            </a:fld>
            <a:endParaRPr lang="ru-RU" sz="1200" smtClean="0">
              <a:latin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Образ слайда 1"/>
          <p:cNvSpPr>
            <a:spLocks noGrp="1" noRot="1" noChangeAspect="1" noTextEdit="1"/>
          </p:cNvSpPr>
          <p:nvPr>
            <p:ph type="sldImg"/>
          </p:nvPr>
        </p:nvSpPr>
        <p:spPr>
          <a:ln/>
        </p:spPr>
      </p:sp>
      <p:sp>
        <p:nvSpPr>
          <p:cNvPr id="37891" name="Заметки 2"/>
          <p:cNvSpPr>
            <a:spLocks noGrp="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ru-RU" dirty="0" smtClean="0"/>
          </a:p>
        </p:txBody>
      </p:sp>
      <p:sp>
        <p:nvSpPr>
          <p:cNvPr id="37892" name="Номер слайда 3"/>
          <p:cNvSpPr>
            <a:spLocks noGrp="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44563" eaLnBrk="0" hangingPunct="0">
              <a:defRPr sz="2000">
                <a:solidFill>
                  <a:schemeClr val="tx1"/>
                </a:solidFill>
                <a:latin typeface="Times New Roman" pitchFamily="18" charset="0"/>
                <a:cs typeface="Arial" charset="0"/>
              </a:defRPr>
            </a:lvl1pPr>
            <a:lvl2pPr marL="742950" indent="-285750" defTabSz="944563" eaLnBrk="0" hangingPunct="0">
              <a:defRPr sz="2000">
                <a:solidFill>
                  <a:schemeClr val="tx1"/>
                </a:solidFill>
                <a:latin typeface="Times New Roman" pitchFamily="18" charset="0"/>
                <a:cs typeface="Arial" charset="0"/>
              </a:defRPr>
            </a:lvl2pPr>
            <a:lvl3pPr marL="1143000" indent="-228600" defTabSz="944563" eaLnBrk="0" hangingPunct="0">
              <a:defRPr sz="2000">
                <a:solidFill>
                  <a:schemeClr val="tx1"/>
                </a:solidFill>
                <a:latin typeface="Times New Roman" pitchFamily="18" charset="0"/>
                <a:cs typeface="Arial" charset="0"/>
              </a:defRPr>
            </a:lvl3pPr>
            <a:lvl4pPr marL="1600200" indent="-228600" defTabSz="944563" eaLnBrk="0" hangingPunct="0">
              <a:defRPr sz="2000">
                <a:solidFill>
                  <a:schemeClr val="tx1"/>
                </a:solidFill>
                <a:latin typeface="Times New Roman" pitchFamily="18" charset="0"/>
                <a:cs typeface="Arial" charset="0"/>
              </a:defRPr>
            </a:lvl4pPr>
            <a:lvl5pPr marL="2057400" indent="-228600" defTabSz="944563" eaLnBrk="0" hangingPunct="0">
              <a:defRPr sz="2000">
                <a:solidFill>
                  <a:schemeClr val="tx1"/>
                </a:solidFill>
                <a:latin typeface="Times New Roman" pitchFamily="18" charset="0"/>
                <a:cs typeface="Arial" charset="0"/>
              </a:defRPr>
            </a:lvl5pPr>
            <a:lvl6pPr marL="2514600" indent="-228600" defTabSz="944563" eaLnBrk="0" fontAlgn="base" hangingPunct="0">
              <a:spcBef>
                <a:spcPct val="0"/>
              </a:spcBef>
              <a:spcAft>
                <a:spcPct val="0"/>
              </a:spcAft>
              <a:defRPr sz="2000">
                <a:solidFill>
                  <a:schemeClr val="tx1"/>
                </a:solidFill>
                <a:latin typeface="Times New Roman" pitchFamily="18" charset="0"/>
                <a:cs typeface="Arial" charset="0"/>
              </a:defRPr>
            </a:lvl6pPr>
            <a:lvl7pPr marL="2971800" indent="-228600" defTabSz="944563" eaLnBrk="0" fontAlgn="base" hangingPunct="0">
              <a:spcBef>
                <a:spcPct val="0"/>
              </a:spcBef>
              <a:spcAft>
                <a:spcPct val="0"/>
              </a:spcAft>
              <a:defRPr sz="2000">
                <a:solidFill>
                  <a:schemeClr val="tx1"/>
                </a:solidFill>
                <a:latin typeface="Times New Roman" pitchFamily="18" charset="0"/>
                <a:cs typeface="Arial" charset="0"/>
              </a:defRPr>
            </a:lvl7pPr>
            <a:lvl8pPr marL="3429000" indent="-228600" defTabSz="944563" eaLnBrk="0" fontAlgn="base" hangingPunct="0">
              <a:spcBef>
                <a:spcPct val="0"/>
              </a:spcBef>
              <a:spcAft>
                <a:spcPct val="0"/>
              </a:spcAft>
              <a:defRPr sz="2000">
                <a:solidFill>
                  <a:schemeClr val="tx1"/>
                </a:solidFill>
                <a:latin typeface="Times New Roman" pitchFamily="18" charset="0"/>
                <a:cs typeface="Arial" charset="0"/>
              </a:defRPr>
            </a:lvl8pPr>
            <a:lvl9pPr marL="3886200" indent="-228600" defTabSz="944563" eaLnBrk="0" fontAlgn="base" hangingPunct="0">
              <a:spcBef>
                <a:spcPct val="0"/>
              </a:spcBef>
              <a:spcAft>
                <a:spcPct val="0"/>
              </a:spcAft>
              <a:defRPr sz="2000">
                <a:solidFill>
                  <a:schemeClr val="tx1"/>
                </a:solidFill>
                <a:latin typeface="Times New Roman" pitchFamily="18" charset="0"/>
                <a:cs typeface="Arial" charset="0"/>
              </a:defRPr>
            </a:lvl9pPr>
          </a:lstStyle>
          <a:p>
            <a:pPr eaLnBrk="1" hangingPunct="1"/>
            <a:fld id="{4DC1319C-3121-40DC-A4DB-04152565273C}" type="slidenum">
              <a:rPr lang="ru-RU" sz="1200" smtClean="0">
                <a:latin typeface="Arial" charset="0"/>
              </a:rPr>
              <a:pPr eaLnBrk="1" hangingPunct="1"/>
              <a:t>16</a:t>
            </a:fld>
            <a:endParaRPr lang="ru-RU" sz="1200" smtClean="0">
              <a:latin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Образ слайда 1"/>
          <p:cNvSpPr>
            <a:spLocks noGrp="1" noRot="1" noChangeAspect="1" noTextEdit="1"/>
          </p:cNvSpPr>
          <p:nvPr>
            <p:ph type="sldImg"/>
          </p:nvPr>
        </p:nvSpPr>
        <p:spPr>
          <a:ln/>
        </p:spPr>
      </p:sp>
      <p:sp>
        <p:nvSpPr>
          <p:cNvPr id="38915" name="Заметки 2"/>
          <p:cNvSpPr>
            <a:spLocks noGrp="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ru-RU" sz="1400" b="1" dirty="0" smtClean="0"/>
          </a:p>
        </p:txBody>
      </p:sp>
      <p:sp>
        <p:nvSpPr>
          <p:cNvPr id="38916" name="Номер слайда 3"/>
          <p:cNvSpPr>
            <a:spLocks noGrp="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44563" eaLnBrk="0" hangingPunct="0">
              <a:defRPr sz="2000">
                <a:solidFill>
                  <a:schemeClr val="tx1"/>
                </a:solidFill>
                <a:latin typeface="Times New Roman" pitchFamily="18" charset="0"/>
                <a:cs typeface="Arial" charset="0"/>
              </a:defRPr>
            </a:lvl1pPr>
            <a:lvl2pPr marL="742950" indent="-285750" defTabSz="944563" eaLnBrk="0" hangingPunct="0">
              <a:defRPr sz="2000">
                <a:solidFill>
                  <a:schemeClr val="tx1"/>
                </a:solidFill>
                <a:latin typeface="Times New Roman" pitchFamily="18" charset="0"/>
                <a:cs typeface="Arial" charset="0"/>
              </a:defRPr>
            </a:lvl2pPr>
            <a:lvl3pPr marL="1143000" indent="-228600" defTabSz="944563" eaLnBrk="0" hangingPunct="0">
              <a:defRPr sz="2000">
                <a:solidFill>
                  <a:schemeClr val="tx1"/>
                </a:solidFill>
                <a:latin typeface="Times New Roman" pitchFamily="18" charset="0"/>
                <a:cs typeface="Arial" charset="0"/>
              </a:defRPr>
            </a:lvl3pPr>
            <a:lvl4pPr marL="1600200" indent="-228600" defTabSz="944563" eaLnBrk="0" hangingPunct="0">
              <a:defRPr sz="2000">
                <a:solidFill>
                  <a:schemeClr val="tx1"/>
                </a:solidFill>
                <a:latin typeface="Times New Roman" pitchFamily="18" charset="0"/>
                <a:cs typeface="Arial" charset="0"/>
              </a:defRPr>
            </a:lvl4pPr>
            <a:lvl5pPr marL="2057400" indent="-228600" defTabSz="944563" eaLnBrk="0" hangingPunct="0">
              <a:defRPr sz="2000">
                <a:solidFill>
                  <a:schemeClr val="tx1"/>
                </a:solidFill>
                <a:latin typeface="Times New Roman" pitchFamily="18" charset="0"/>
                <a:cs typeface="Arial" charset="0"/>
              </a:defRPr>
            </a:lvl5pPr>
            <a:lvl6pPr marL="2514600" indent="-228600" defTabSz="944563" eaLnBrk="0" fontAlgn="base" hangingPunct="0">
              <a:spcBef>
                <a:spcPct val="0"/>
              </a:spcBef>
              <a:spcAft>
                <a:spcPct val="0"/>
              </a:spcAft>
              <a:defRPr sz="2000">
                <a:solidFill>
                  <a:schemeClr val="tx1"/>
                </a:solidFill>
                <a:latin typeface="Times New Roman" pitchFamily="18" charset="0"/>
                <a:cs typeface="Arial" charset="0"/>
              </a:defRPr>
            </a:lvl6pPr>
            <a:lvl7pPr marL="2971800" indent="-228600" defTabSz="944563" eaLnBrk="0" fontAlgn="base" hangingPunct="0">
              <a:spcBef>
                <a:spcPct val="0"/>
              </a:spcBef>
              <a:spcAft>
                <a:spcPct val="0"/>
              </a:spcAft>
              <a:defRPr sz="2000">
                <a:solidFill>
                  <a:schemeClr val="tx1"/>
                </a:solidFill>
                <a:latin typeface="Times New Roman" pitchFamily="18" charset="0"/>
                <a:cs typeface="Arial" charset="0"/>
              </a:defRPr>
            </a:lvl7pPr>
            <a:lvl8pPr marL="3429000" indent="-228600" defTabSz="944563" eaLnBrk="0" fontAlgn="base" hangingPunct="0">
              <a:spcBef>
                <a:spcPct val="0"/>
              </a:spcBef>
              <a:spcAft>
                <a:spcPct val="0"/>
              </a:spcAft>
              <a:defRPr sz="2000">
                <a:solidFill>
                  <a:schemeClr val="tx1"/>
                </a:solidFill>
                <a:latin typeface="Times New Roman" pitchFamily="18" charset="0"/>
                <a:cs typeface="Arial" charset="0"/>
              </a:defRPr>
            </a:lvl8pPr>
            <a:lvl9pPr marL="3886200" indent="-228600" defTabSz="944563" eaLnBrk="0" fontAlgn="base" hangingPunct="0">
              <a:spcBef>
                <a:spcPct val="0"/>
              </a:spcBef>
              <a:spcAft>
                <a:spcPct val="0"/>
              </a:spcAft>
              <a:defRPr sz="2000">
                <a:solidFill>
                  <a:schemeClr val="tx1"/>
                </a:solidFill>
                <a:latin typeface="Times New Roman" pitchFamily="18" charset="0"/>
                <a:cs typeface="Arial" charset="0"/>
              </a:defRPr>
            </a:lvl9pPr>
          </a:lstStyle>
          <a:p>
            <a:pPr eaLnBrk="1" hangingPunct="1"/>
            <a:fld id="{65E96051-B1FC-40C2-95C4-910C0CBE2EF4}" type="slidenum">
              <a:rPr lang="ru-RU" sz="1200" smtClean="0">
                <a:latin typeface="Arial" charset="0"/>
              </a:rPr>
              <a:pPr eaLnBrk="1" hangingPunct="1"/>
              <a:t>17</a:t>
            </a:fld>
            <a:endParaRPr lang="ru-RU" sz="1200" smtClean="0">
              <a:latin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Образ слайда 1"/>
          <p:cNvSpPr>
            <a:spLocks noGrp="1" noRot="1" noChangeAspect="1" noTextEdit="1"/>
          </p:cNvSpPr>
          <p:nvPr>
            <p:ph type="sldImg"/>
          </p:nvPr>
        </p:nvSpPr>
        <p:spPr>
          <a:ln/>
        </p:spPr>
      </p:sp>
      <p:sp>
        <p:nvSpPr>
          <p:cNvPr id="39939" name="Заметки 2"/>
          <p:cNvSpPr>
            <a:spLocks noGrp="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ru-RU" dirty="0" smtClean="0"/>
          </a:p>
        </p:txBody>
      </p:sp>
      <p:sp>
        <p:nvSpPr>
          <p:cNvPr id="39940" name="Номер слайда 3"/>
          <p:cNvSpPr>
            <a:spLocks noGrp="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44563" eaLnBrk="0" hangingPunct="0">
              <a:defRPr sz="2000">
                <a:solidFill>
                  <a:schemeClr val="tx1"/>
                </a:solidFill>
                <a:latin typeface="Times New Roman" pitchFamily="18" charset="0"/>
                <a:cs typeface="Arial" charset="0"/>
              </a:defRPr>
            </a:lvl1pPr>
            <a:lvl2pPr marL="742950" indent="-285750" defTabSz="944563" eaLnBrk="0" hangingPunct="0">
              <a:defRPr sz="2000">
                <a:solidFill>
                  <a:schemeClr val="tx1"/>
                </a:solidFill>
                <a:latin typeface="Times New Roman" pitchFamily="18" charset="0"/>
                <a:cs typeface="Arial" charset="0"/>
              </a:defRPr>
            </a:lvl2pPr>
            <a:lvl3pPr marL="1143000" indent="-228600" defTabSz="944563" eaLnBrk="0" hangingPunct="0">
              <a:defRPr sz="2000">
                <a:solidFill>
                  <a:schemeClr val="tx1"/>
                </a:solidFill>
                <a:latin typeface="Times New Roman" pitchFamily="18" charset="0"/>
                <a:cs typeface="Arial" charset="0"/>
              </a:defRPr>
            </a:lvl3pPr>
            <a:lvl4pPr marL="1600200" indent="-228600" defTabSz="944563" eaLnBrk="0" hangingPunct="0">
              <a:defRPr sz="2000">
                <a:solidFill>
                  <a:schemeClr val="tx1"/>
                </a:solidFill>
                <a:latin typeface="Times New Roman" pitchFamily="18" charset="0"/>
                <a:cs typeface="Arial" charset="0"/>
              </a:defRPr>
            </a:lvl4pPr>
            <a:lvl5pPr marL="2057400" indent="-228600" defTabSz="944563" eaLnBrk="0" hangingPunct="0">
              <a:defRPr sz="2000">
                <a:solidFill>
                  <a:schemeClr val="tx1"/>
                </a:solidFill>
                <a:latin typeface="Times New Roman" pitchFamily="18" charset="0"/>
                <a:cs typeface="Arial" charset="0"/>
              </a:defRPr>
            </a:lvl5pPr>
            <a:lvl6pPr marL="2514600" indent="-228600" defTabSz="944563" eaLnBrk="0" fontAlgn="base" hangingPunct="0">
              <a:spcBef>
                <a:spcPct val="0"/>
              </a:spcBef>
              <a:spcAft>
                <a:spcPct val="0"/>
              </a:spcAft>
              <a:defRPr sz="2000">
                <a:solidFill>
                  <a:schemeClr val="tx1"/>
                </a:solidFill>
                <a:latin typeface="Times New Roman" pitchFamily="18" charset="0"/>
                <a:cs typeface="Arial" charset="0"/>
              </a:defRPr>
            </a:lvl6pPr>
            <a:lvl7pPr marL="2971800" indent="-228600" defTabSz="944563" eaLnBrk="0" fontAlgn="base" hangingPunct="0">
              <a:spcBef>
                <a:spcPct val="0"/>
              </a:spcBef>
              <a:spcAft>
                <a:spcPct val="0"/>
              </a:spcAft>
              <a:defRPr sz="2000">
                <a:solidFill>
                  <a:schemeClr val="tx1"/>
                </a:solidFill>
                <a:latin typeface="Times New Roman" pitchFamily="18" charset="0"/>
                <a:cs typeface="Arial" charset="0"/>
              </a:defRPr>
            </a:lvl7pPr>
            <a:lvl8pPr marL="3429000" indent="-228600" defTabSz="944563" eaLnBrk="0" fontAlgn="base" hangingPunct="0">
              <a:spcBef>
                <a:spcPct val="0"/>
              </a:spcBef>
              <a:spcAft>
                <a:spcPct val="0"/>
              </a:spcAft>
              <a:defRPr sz="2000">
                <a:solidFill>
                  <a:schemeClr val="tx1"/>
                </a:solidFill>
                <a:latin typeface="Times New Roman" pitchFamily="18" charset="0"/>
                <a:cs typeface="Arial" charset="0"/>
              </a:defRPr>
            </a:lvl8pPr>
            <a:lvl9pPr marL="3886200" indent="-228600" defTabSz="944563" eaLnBrk="0" fontAlgn="base" hangingPunct="0">
              <a:spcBef>
                <a:spcPct val="0"/>
              </a:spcBef>
              <a:spcAft>
                <a:spcPct val="0"/>
              </a:spcAft>
              <a:defRPr sz="2000">
                <a:solidFill>
                  <a:schemeClr val="tx1"/>
                </a:solidFill>
                <a:latin typeface="Times New Roman" pitchFamily="18" charset="0"/>
                <a:cs typeface="Arial" charset="0"/>
              </a:defRPr>
            </a:lvl9pPr>
          </a:lstStyle>
          <a:p>
            <a:pPr eaLnBrk="1" hangingPunct="1"/>
            <a:fld id="{AB483518-3A6E-49A9-B4E4-563E1950ADFC}" type="slidenum">
              <a:rPr lang="ru-RU" sz="1200" smtClean="0">
                <a:latin typeface="Arial" charset="0"/>
              </a:rPr>
              <a:pPr eaLnBrk="1" hangingPunct="1"/>
              <a:t>18</a:t>
            </a:fld>
            <a:endParaRPr lang="ru-RU" sz="1200" smtClean="0">
              <a:latin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Образ слайда 1"/>
          <p:cNvSpPr>
            <a:spLocks noGrp="1" noRot="1" noChangeAspect="1" noTextEdit="1"/>
          </p:cNvSpPr>
          <p:nvPr>
            <p:ph type="sldImg"/>
          </p:nvPr>
        </p:nvSpPr>
        <p:spPr>
          <a:ln/>
        </p:spPr>
      </p:sp>
      <p:sp>
        <p:nvSpPr>
          <p:cNvPr id="39939" name="Заметки 2"/>
          <p:cNvSpPr>
            <a:spLocks noGrp="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ru-RU" dirty="0" smtClean="0"/>
          </a:p>
        </p:txBody>
      </p:sp>
      <p:sp>
        <p:nvSpPr>
          <p:cNvPr id="39940" name="Номер слайда 3"/>
          <p:cNvSpPr>
            <a:spLocks noGrp="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44563" eaLnBrk="0" hangingPunct="0">
              <a:defRPr sz="2000">
                <a:solidFill>
                  <a:schemeClr val="tx1"/>
                </a:solidFill>
                <a:latin typeface="Times New Roman" pitchFamily="18" charset="0"/>
                <a:cs typeface="Arial" charset="0"/>
              </a:defRPr>
            </a:lvl1pPr>
            <a:lvl2pPr marL="742950" indent="-285750" defTabSz="944563" eaLnBrk="0" hangingPunct="0">
              <a:defRPr sz="2000">
                <a:solidFill>
                  <a:schemeClr val="tx1"/>
                </a:solidFill>
                <a:latin typeface="Times New Roman" pitchFamily="18" charset="0"/>
                <a:cs typeface="Arial" charset="0"/>
              </a:defRPr>
            </a:lvl2pPr>
            <a:lvl3pPr marL="1143000" indent="-228600" defTabSz="944563" eaLnBrk="0" hangingPunct="0">
              <a:defRPr sz="2000">
                <a:solidFill>
                  <a:schemeClr val="tx1"/>
                </a:solidFill>
                <a:latin typeface="Times New Roman" pitchFamily="18" charset="0"/>
                <a:cs typeface="Arial" charset="0"/>
              </a:defRPr>
            </a:lvl3pPr>
            <a:lvl4pPr marL="1600200" indent="-228600" defTabSz="944563" eaLnBrk="0" hangingPunct="0">
              <a:defRPr sz="2000">
                <a:solidFill>
                  <a:schemeClr val="tx1"/>
                </a:solidFill>
                <a:latin typeface="Times New Roman" pitchFamily="18" charset="0"/>
                <a:cs typeface="Arial" charset="0"/>
              </a:defRPr>
            </a:lvl4pPr>
            <a:lvl5pPr marL="2057400" indent="-228600" defTabSz="944563" eaLnBrk="0" hangingPunct="0">
              <a:defRPr sz="2000">
                <a:solidFill>
                  <a:schemeClr val="tx1"/>
                </a:solidFill>
                <a:latin typeface="Times New Roman" pitchFamily="18" charset="0"/>
                <a:cs typeface="Arial" charset="0"/>
              </a:defRPr>
            </a:lvl5pPr>
            <a:lvl6pPr marL="2514600" indent="-228600" defTabSz="944563" eaLnBrk="0" fontAlgn="base" hangingPunct="0">
              <a:spcBef>
                <a:spcPct val="0"/>
              </a:spcBef>
              <a:spcAft>
                <a:spcPct val="0"/>
              </a:spcAft>
              <a:defRPr sz="2000">
                <a:solidFill>
                  <a:schemeClr val="tx1"/>
                </a:solidFill>
                <a:latin typeface="Times New Roman" pitchFamily="18" charset="0"/>
                <a:cs typeface="Arial" charset="0"/>
              </a:defRPr>
            </a:lvl6pPr>
            <a:lvl7pPr marL="2971800" indent="-228600" defTabSz="944563" eaLnBrk="0" fontAlgn="base" hangingPunct="0">
              <a:spcBef>
                <a:spcPct val="0"/>
              </a:spcBef>
              <a:spcAft>
                <a:spcPct val="0"/>
              </a:spcAft>
              <a:defRPr sz="2000">
                <a:solidFill>
                  <a:schemeClr val="tx1"/>
                </a:solidFill>
                <a:latin typeface="Times New Roman" pitchFamily="18" charset="0"/>
                <a:cs typeface="Arial" charset="0"/>
              </a:defRPr>
            </a:lvl7pPr>
            <a:lvl8pPr marL="3429000" indent="-228600" defTabSz="944563" eaLnBrk="0" fontAlgn="base" hangingPunct="0">
              <a:spcBef>
                <a:spcPct val="0"/>
              </a:spcBef>
              <a:spcAft>
                <a:spcPct val="0"/>
              </a:spcAft>
              <a:defRPr sz="2000">
                <a:solidFill>
                  <a:schemeClr val="tx1"/>
                </a:solidFill>
                <a:latin typeface="Times New Roman" pitchFamily="18" charset="0"/>
                <a:cs typeface="Arial" charset="0"/>
              </a:defRPr>
            </a:lvl8pPr>
            <a:lvl9pPr marL="3886200" indent="-228600" defTabSz="944563" eaLnBrk="0" fontAlgn="base" hangingPunct="0">
              <a:spcBef>
                <a:spcPct val="0"/>
              </a:spcBef>
              <a:spcAft>
                <a:spcPct val="0"/>
              </a:spcAft>
              <a:defRPr sz="2000">
                <a:solidFill>
                  <a:schemeClr val="tx1"/>
                </a:solidFill>
                <a:latin typeface="Times New Roman" pitchFamily="18" charset="0"/>
                <a:cs typeface="Arial" charset="0"/>
              </a:defRPr>
            </a:lvl9pPr>
          </a:lstStyle>
          <a:p>
            <a:pPr eaLnBrk="1" hangingPunct="1"/>
            <a:fld id="{AB483518-3A6E-49A9-B4E4-563E1950ADFC}" type="slidenum">
              <a:rPr lang="ru-RU" sz="1200" smtClean="0">
                <a:latin typeface="Arial" charset="0"/>
              </a:rPr>
              <a:pPr eaLnBrk="1" hangingPunct="1"/>
              <a:t>19</a:t>
            </a:fld>
            <a:endParaRPr lang="ru-RU" sz="1200"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Образ слайда 1"/>
          <p:cNvSpPr>
            <a:spLocks noGrp="1" noRot="1" noChangeAspect="1" noTextEdit="1"/>
          </p:cNvSpPr>
          <p:nvPr>
            <p:ph type="sldImg"/>
          </p:nvPr>
        </p:nvSpPr>
        <p:spPr>
          <a:ln/>
        </p:spPr>
      </p:sp>
      <p:sp>
        <p:nvSpPr>
          <p:cNvPr id="25603" name="Заметки 2"/>
          <p:cNvSpPr>
            <a:spLocks noGrp="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ru-RU" dirty="0" smtClean="0"/>
          </a:p>
        </p:txBody>
      </p:sp>
      <p:sp>
        <p:nvSpPr>
          <p:cNvPr id="25604" name="Номер слайда 3"/>
          <p:cNvSpPr>
            <a:spLocks noGrp="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44563" eaLnBrk="0" hangingPunct="0">
              <a:defRPr sz="2000">
                <a:solidFill>
                  <a:schemeClr val="tx1"/>
                </a:solidFill>
                <a:latin typeface="Times New Roman" pitchFamily="18" charset="0"/>
                <a:cs typeface="Arial" charset="0"/>
              </a:defRPr>
            </a:lvl1pPr>
            <a:lvl2pPr marL="742950" indent="-285750" defTabSz="944563" eaLnBrk="0" hangingPunct="0">
              <a:defRPr sz="2000">
                <a:solidFill>
                  <a:schemeClr val="tx1"/>
                </a:solidFill>
                <a:latin typeface="Times New Roman" pitchFamily="18" charset="0"/>
                <a:cs typeface="Arial" charset="0"/>
              </a:defRPr>
            </a:lvl2pPr>
            <a:lvl3pPr marL="1143000" indent="-228600" defTabSz="944563" eaLnBrk="0" hangingPunct="0">
              <a:defRPr sz="2000">
                <a:solidFill>
                  <a:schemeClr val="tx1"/>
                </a:solidFill>
                <a:latin typeface="Times New Roman" pitchFamily="18" charset="0"/>
                <a:cs typeface="Arial" charset="0"/>
              </a:defRPr>
            </a:lvl3pPr>
            <a:lvl4pPr marL="1600200" indent="-228600" defTabSz="944563" eaLnBrk="0" hangingPunct="0">
              <a:defRPr sz="2000">
                <a:solidFill>
                  <a:schemeClr val="tx1"/>
                </a:solidFill>
                <a:latin typeface="Times New Roman" pitchFamily="18" charset="0"/>
                <a:cs typeface="Arial" charset="0"/>
              </a:defRPr>
            </a:lvl4pPr>
            <a:lvl5pPr marL="2057400" indent="-228600" defTabSz="944563" eaLnBrk="0" hangingPunct="0">
              <a:defRPr sz="2000">
                <a:solidFill>
                  <a:schemeClr val="tx1"/>
                </a:solidFill>
                <a:latin typeface="Times New Roman" pitchFamily="18" charset="0"/>
                <a:cs typeface="Arial" charset="0"/>
              </a:defRPr>
            </a:lvl5pPr>
            <a:lvl6pPr marL="2514600" indent="-228600" defTabSz="944563" eaLnBrk="0" fontAlgn="base" hangingPunct="0">
              <a:spcBef>
                <a:spcPct val="0"/>
              </a:spcBef>
              <a:spcAft>
                <a:spcPct val="0"/>
              </a:spcAft>
              <a:defRPr sz="2000">
                <a:solidFill>
                  <a:schemeClr val="tx1"/>
                </a:solidFill>
                <a:latin typeface="Times New Roman" pitchFamily="18" charset="0"/>
                <a:cs typeface="Arial" charset="0"/>
              </a:defRPr>
            </a:lvl6pPr>
            <a:lvl7pPr marL="2971800" indent="-228600" defTabSz="944563" eaLnBrk="0" fontAlgn="base" hangingPunct="0">
              <a:spcBef>
                <a:spcPct val="0"/>
              </a:spcBef>
              <a:spcAft>
                <a:spcPct val="0"/>
              </a:spcAft>
              <a:defRPr sz="2000">
                <a:solidFill>
                  <a:schemeClr val="tx1"/>
                </a:solidFill>
                <a:latin typeface="Times New Roman" pitchFamily="18" charset="0"/>
                <a:cs typeface="Arial" charset="0"/>
              </a:defRPr>
            </a:lvl7pPr>
            <a:lvl8pPr marL="3429000" indent="-228600" defTabSz="944563" eaLnBrk="0" fontAlgn="base" hangingPunct="0">
              <a:spcBef>
                <a:spcPct val="0"/>
              </a:spcBef>
              <a:spcAft>
                <a:spcPct val="0"/>
              </a:spcAft>
              <a:defRPr sz="2000">
                <a:solidFill>
                  <a:schemeClr val="tx1"/>
                </a:solidFill>
                <a:latin typeface="Times New Roman" pitchFamily="18" charset="0"/>
                <a:cs typeface="Arial" charset="0"/>
              </a:defRPr>
            </a:lvl8pPr>
            <a:lvl9pPr marL="3886200" indent="-228600" defTabSz="944563" eaLnBrk="0" fontAlgn="base" hangingPunct="0">
              <a:spcBef>
                <a:spcPct val="0"/>
              </a:spcBef>
              <a:spcAft>
                <a:spcPct val="0"/>
              </a:spcAft>
              <a:defRPr sz="2000">
                <a:solidFill>
                  <a:schemeClr val="tx1"/>
                </a:solidFill>
                <a:latin typeface="Times New Roman" pitchFamily="18" charset="0"/>
                <a:cs typeface="Arial" charset="0"/>
              </a:defRPr>
            </a:lvl9pPr>
          </a:lstStyle>
          <a:p>
            <a:pPr eaLnBrk="1" hangingPunct="1"/>
            <a:fld id="{AF3E4E37-4C8F-4D55-A2FE-71147DAA1334}" type="slidenum">
              <a:rPr lang="ru-RU" sz="1200" smtClean="0">
                <a:latin typeface="Arial" charset="0"/>
              </a:rPr>
              <a:pPr eaLnBrk="1" hangingPunct="1"/>
              <a:t>2</a:t>
            </a:fld>
            <a:endParaRPr lang="ru-RU" sz="1200" smtClean="0">
              <a:latin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Образ слайда 1"/>
          <p:cNvSpPr>
            <a:spLocks noGrp="1" noRot="1" noChangeAspect="1" noTextEdit="1"/>
          </p:cNvSpPr>
          <p:nvPr>
            <p:ph type="sldImg"/>
          </p:nvPr>
        </p:nvSpPr>
        <p:spPr>
          <a:ln/>
        </p:spPr>
      </p:sp>
      <p:sp>
        <p:nvSpPr>
          <p:cNvPr id="40963" name="Заметки 2"/>
          <p:cNvSpPr>
            <a:spLocks noGrp="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ru-RU" smtClean="0"/>
          </a:p>
        </p:txBody>
      </p:sp>
      <p:sp>
        <p:nvSpPr>
          <p:cNvPr id="40964" name="Номер слайда 3"/>
          <p:cNvSpPr>
            <a:spLocks noGrp="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44563" eaLnBrk="0" hangingPunct="0">
              <a:defRPr sz="2000">
                <a:solidFill>
                  <a:schemeClr val="tx1"/>
                </a:solidFill>
                <a:latin typeface="Times New Roman" pitchFamily="18" charset="0"/>
                <a:cs typeface="Arial" charset="0"/>
              </a:defRPr>
            </a:lvl1pPr>
            <a:lvl2pPr marL="742950" indent="-285750" defTabSz="944563" eaLnBrk="0" hangingPunct="0">
              <a:defRPr sz="2000">
                <a:solidFill>
                  <a:schemeClr val="tx1"/>
                </a:solidFill>
                <a:latin typeface="Times New Roman" pitchFamily="18" charset="0"/>
                <a:cs typeface="Arial" charset="0"/>
              </a:defRPr>
            </a:lvl2pPr>
            <a:lvl3pPr marL="1143000" indent="-228600" defTabSz="944563" eaLnBrk="0" hangingPunct="0">
              <a:defRPr sz="2000">
                <a:solidFill>
                  <a:schemeClr val="tx1"/>
                </a:solidFill>
                <a:latin typeface="Times New Roman" pitchFamily="18" charset="0"/>
                <a:cs typeface="Arial" charset="0"/>
              </a:defRPr>
            </a:lvl3pPr>
            <a:lvl4pPr marL="1600200" indent="-228600" defTabSz="944563" eaLnBrk="0" hangingPunct="0">
              <a:defRPr sz="2000">
                <a:solidFill>
                  <a:schemeClr val="tx1"/>
                </a:solidFill>
                <a:latin typeface="Times New Roman" pitchFamily="18" charset="0"/>
                <a:cs typeface="Arial" charset="0"/>
              </a:defRPr>
            </a:lvl4pPr>
            <a:lvl5pPr marL="2057400" indent="-228600" defTabSz="944563" eaLnBrk="0" hangingPunct="0">
              <a:defRPr sz="2000">
                <a:solidFill>
                  <a:schemeClr val="tx1"/>
                </a:solidFill>
                <a:latin typeface="Times New Roman" pitchFamily="18" charset="0"/>
                <a:cs typeface="Arial" charset="0"/>
              </a:defRPr>
            </a:lvl5pPr>
            <a:lvl6pPr marL="2514600" indent="-228600" defTabSz="944563" eaLnBrk="0" fontAlgn="base" hangingPunct="0">
              <a:spcBef>
                <a:spcPct val="0"/>
              </a:spcBef>
              <a:spcAft>
                <a:spcPct val="0"/>
              </a:spcAft>
              <a:defRPr sz="2000">
                <a:solidFill>
                  <a:schemeClr val="tx1"/>
                </a:solidFill>
                <a:latin typeface="Times New Roman" pitchFamily="18" charset="0"/>
                <a:cs typeface="Arial" charset="0"/>
              </a:defRPr>
            </a:lvl6pPr>
            <a:lvl7pPr marL="2971800" indent="-228600" defTabSz="944563" eaLnBrk="0" fontAlgn="base" hangingPunct="0">
              <a:spcBef>
                <a:spcPct val="0"/>
              </a:spcBef>
              <a:spcAft>
                <a:spcPct val="0"/>
              </a:spcAft>
              <a:defRPr sz="2000">
                <a:solidFill>
                  <a:schemeClr val="tx1"/>
                </a:solidFill>
                <a:latin typeface="Times New Roman" pitchFamily="18" charset="0"/>
                <a:cs typeface="Arial" charset="0"/>
              </a:defRPr>
            </a:lvl7pPr>
            <a:lvl8pPr marL="3429000" indent="-228600" defTabSz="944563" eaLnBrk="0" fontAlgn="base" hangingPunct="0">
              <a:spcBef>
                <a:spcPct val="0"/>
              </a:spcBef>
              <a:spcAft>
                <a:spcPct val="0"/>
              </a:spcAft>
              <a:defRPr sz="2000">
                <a:solidFill>
                  <a:schemeClr val="tx1"/>
                </a:solidFill>
                <a:latin typeface="Times New Roman" pitchFamily="18" charset="0"/>
                <a:cs typeface="Arial" charset="0"/>
              </a:defRPr>
            </a:lvl8pPr>
            <a:lvl9pPr marL="3886200" indent="-228600" defTabSz="944563" eaLnBrk="0" fontAlgn="base" hangingPunct="0">
              <a:spcBef>
                <a:spcPct val="0"/>
              </a:spcBef>
              <a:spcAft>
                <a:spcPct val="0"/>
              </a:spcAft>
              <a:defRPr sz="2000">
                <a:solidFill>
                  <a:schemeClr val="tx1"/>
                </a:solidFill>
                <a:latin typeface="Times New Roman" pitchFamily="18" charset="0"/>
                <a:cs typeface="Arial" charset="0"/>
              </a:defRPr>
            </a:lvl9pPr>
          </a:lstStyle>
          <a:p>
            <a:pPr eaLnBrk="1" hangingPunct="1"/>
            <a:fld id="{8AA4AD55-349E-4300-92A2-BF7830BEFCE8}" type="slidenum">
              <a:rPr lang="ru-RU" sz="1200" smtClean="0">
                <a:latin typeface="Arial" charset="0"/>
              </a:rPr>
              <a:pPr eaLnBrk="1" hangingPunct="1"/>
              <a:t>20</a:t>
            </a:fld>
            <a:endParaRPr lang="ru-RU" sz="1200" smtClean="0">
              <a:latin typeface="Arial"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Образ слайда 1"/>
          <p:cNvSpPr>
            <a:spLocks noGrp="1" noRot="1" noChangeAspect="1" noTextEdit="1"/>
          </p:cNvSpPr>
          <p:nvPr>
            <p:ph type="sldImg"/>
          </p:nvPr>
        </p:nvSpPr>
        <p:spPr>
          <a:ln/>
        </p:spPr>
      </p:sp>
      <p:sp>
        <p:nvSpPr>
          <p:cNvPr id="40963" name="Заметки 2"/>
          <p:cNvSpPr>
            <a:spLocks noGrp="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ru-RU" smtClean="0"/>
          </a:p>
        </p:txBody>
      </p:sp>
      <p:sp>
        <p:nvSpPr>
          <p:cNvPr id="40964" name="Номер слайда 3"/>
          <p:cNvSpPr>
            <a:spLocks noGrp="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44563" eaLnBrk="0" hangingPunct="0">
              <a:defRPr sz="2000">
                <a:solidFill>
                  <a:schemeClr val="tx1"/>
                </a:solidFill>
                <a:latin typeface="Times New Roman" pitchFamily="18" charset="0"/>
                <a:cs typeface="Arial" charset="0"/>
              </a:defRPr>
            </a:lvl1pPr>
            <a:lvl2pPr marL="742950" indent="-285750" defTabSz="944563" eaLnBrk="0" hangingPunct="0">
              <a:defRPr sz="2000">
                <a:solidFill>
                  <a:schemeClr val="tx1"/>
                </a:solidFill>
                <a:latin typeface="Times New Roman" pitchFamily="18" charset="0"/>
                <a:cs typeface="Arial" charset="0"/>
              </a:defRPr>
            </a:lvl2pPr>
            <a:lvl3pPr marL="1143000" indent="-228600" defTabSz="944563" eaLnBrk="0" hangingPunct="0">
              <a:defRPr sz="2000">
                <a:solidFill>
                  <a:schemeClr val="tx1"/>
                </a:solidFill>
                <a:latin typeface="Times New Roman" pitchFamily="18" charset="0"/>
                <a:cs typeface="Arial" charset="0"/>
              </a:defRPr>
            </a:lvl3pPr>
            <a:lvl4pPr marL="1600200" indent="-228600" defTabSz="944563" eaLnBrk="0" hangingPunct="0">
              <a:defRPr sz="2000">
                <a:solidFill>
                  <a:schemeClr val="tx1"/>
                </a:solidFill>
                <a:latin typeface="Times New Roman" pitchFamily="18" charset="0"/>
                <a:cs typeface="Arial" charset="0"/>
              </a:defRPr>
            </a:lvl4pPr>
            <a:lvl5pPr marL="2057400" indent="-228600" defTabSz="944563" eaLnBrk="0" hangingPunct="0">
              <a:defRPr sz="2000">
                <a:solidFill>
                  <a:schemeClr val="tx1"/>
                </a:solidFill>
                <a:latin typeface="Times New Roman" pitchFamily="18" charset="0"/>
                <a:cs typeface="Arial" charset="0"/>
              </a:defRPr>
            </a:lvl5pPr>
            <a:lvl6pPr marL="2514600" indent="-228600" defTabSz="944563" eaLnBrk="0" fontAlgn="base" hangingPunct="0">
              <a:spcBef>
                <a:spcPct val="0"/>
              </a:spcBef>
              <a:spcAft>
                <a:spcPct val="0"/>
              </a:spcAft>
              <a:defRPr sz="2000">
                <a:solidFill>
                  <a:schemeClr val="tx1"/>
                </a:solidFill>
                <a:latin typeface="Times New Roman" pitchFamily="18" charset="0"/>
                <a:cs typeface="Arial" charset="0"/>
              </a:defRPr>
            </a:lvl6pPr>
            <a:lvl7pPr marL="2971800" indent="-228600" defTabSz="944563" eaLnBrk="0" fontAlgn="base" hangingPunct="0">
              <a:spcBef>
                <a:spcPct val="0"/>
              </a:spcBef>
              <a:spcAft>
                <a:spcPct val="0"/>
              </a:spcAft>
              <a:defRPr sz="2000">
                <a:solidFill>
                  <a:schemeClr val="tx1"/>
                </a:solidFill>
                <a:latin typeface="Times New Roman" pitchFamily="18" charset="0"/>
                <a:cs typeface="Arial" charset="0"/>
              </a:defRPr>
            </a:lvl7pPr>
            <a:lvl8pPr marL="3429000" indent="-228600" defTabSz="944563" eaLnBrk="0" fontAlgn="base" hangingPunct="0">
              <a:spcBef>
                <a:spcPct val="0"/>
              </a:spcBef>
              <a:spcAft>
                <a:spcPct val="0"/>
              </a:spcAft>
              <a:defRPr sz="2000">
                <a:solidFill>
                  <a:schemeClr val="tx1"/>
                </a:solidFill>
                <a:latin typeface="Times New Roman" pitchFamily="18" charset="0"/>
                <a:cs typeface="Arial" charset="0"/>
              </a:defRPr>
            </a:lvl8pPr>
            <a:lvl9pPr marL="3886200" indent="-228600" defTabSz="944563" eaLnBrk="0" fontAlgn="base" hangingPunct="0">
              <a:spcBef>
                <a:spcPct val="0"/>
              </a:spcBef>
              <a:spcAft>
                <a:spcPct val="0"/>
              </a:spcAft>
              <a:defRPr sz="2000">
                <a:solidFill>
                  <a:schemeClr val="tx1"/>
                </a:solidFill>
                <a:latin typeface="Times New Roman" pitchFamily="18" charset="0"/>
                <a:cs typeface="Arial" charset="0"/>
              </a:defRPr>
            </a:lvl9pPr>
          </a:lstStyle>
          <a:p>
            <a:pPr eaLnBrk="1" hangingPunct="1"/>
            <a:fld id="{8AA4AD55-349E-4300-92A2-BF7830BEFCE8}" type="slidenum">
              <a:rPr lang="ru-RU" sz="1200" smtClean="0">
                <a:latin typeface="Arial" charset="0"/>
              </a:rPr>
              <a:pPr eaLnBrk="1" hangingPunct="1"/>
              <a:t>21</a:t>
            </a:fld>
            <a:endParaRPr lang="ru-RU" sz="1200" smtClean="0">
              <a:latin typeface="Arial"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Образ слайда 1"/>
          <p:cNvSpPr>
            <a:spLocks noGrp="1" noRot="1" noChangeAspect="1" noTextEdit="1"/>
          </p:cNvSpPr>
          <p:nvPr>
            <p:ph type="sldImg"/>
          </p:nvPr>
        </p:nvSpPr>
        <p:spPr>
          <a:ln/>
        </p:spPr>
      </p:sp>
      <p:sp>
        <p:nvSpPr>
          <p:cNvPr id="41987" name="Заметки 2"/>
          <p:cNvSpPr>
            <a:spLocks noGrp="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ru-RU" smtClean="0"/>
          </a:p>
        </p:txBody>
      </p:sp>
      <p:sp>
        <p:nvSpPr>
          <p:cNvPr id="41988" name="Номер слайда 3"/>
          <p:cNvSpPr>
            <a:spLocks noGrp="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44563" eaLnBrk="0" hangingPunct="0">
              <a:defRPr sz="2000">
                <a:solidFill>
                  <a:schemeClr val="tx1"/>
                </a:solidFill>
                <a:latin typeface="Times New Roman" pitchFamily="18" charset="0"/>
                <a:cs typeface="Arial" charset="0"/>
              </a:defRPr>
            </a:lvl1pPr>
            <a:lvl2pPr marL="742950" indent="-285750" defTabSz="944563" eaLnBrk="0" hangingPunct="0">
              <a:defRPr sz="2000">
                <a:solidFill>
                  <a:schemeClr val="tx1"/>
                </a:solidFill>
                <a:latin typeface="Times New Roman" pitchFamily="18" charset="0"/>
                <a:cs typeface="Arial" charset="0"/>
              </a:defRPr>
            </a:lvl2pPr>
            <a:lvl3pPr marL="1143000" indent="-228600" defTabSz="944563" eaLnBrk="0" hangingPunct="0">
              <a:defRPr sz="2000">
                <a:solidFill>
                  <a:schemeClr val="tx1"/>
                </a:solidFill>
                <a:latin typeface="Times New Roman" pitchFamily="18" charset="0"/>
                <a:cs typeface="Arial" charset="0"/>
              </a:defRPr>
            </a:lvl3pPr>
            <a:lvl4pPr marL="1600200" indent="-228600" defTabSz="944563" eaLnBrk="0" hangingPunct="0">
              <a:defRPr sz="2000">
                <a:solidFill>
                  <a:schemeClr val="tx1"/>
                </a:solidFill>
                <a:latin typeface="Times New Roman" pitchFamily="18" charset="0"/>
                <a:cs typeface="Arial" charset="0"/>
              </a:defRPr>
            </a:lvl4pPr>
            <a:lvl5pPr marL="2057400" indent="-228600" defTabSz="944563" eaLnBrk="0" hangingPunct="0">
              <a:defRPr sz="2000">
                <a:solidFill>
                  <a:schemeClr val="tx1"/>
                </a:solidFill>
                <a:latin typeface="Times New Roman" pitchFamily="18" charset="0"/>
                <a:cs typeface="Arial" charset="0"/>
              </a:defRPr>
            </a:lvl5pPr>
            <a:lvl6pPr marL="2514600" indent="-228600" defTabSz="944563" eaLnBrk="0" fontAlgn="base" hangingPunct="0">
              <a:spcBef>
                <a:spcPct val="0"/>
              </a:spcBef>
              <a:spcAft>
                <a:spcPct val="0"/>
              </a:spcAft>
              <a:defRPr sz="2000">
                <a:solidFill>
                  <a:schemeClr val="tx1"/>
                </a:solidFill>
                <a:latin typeface="Times New Roman" pitchFamily="18" charset="0"/>
                <a:cs typeface="Arial" charset="0"/>
              </a:defRPr>
            </a:lvl6pPr>
            <a:lvl7pPr marL="2971800" indent="-228600" defTabSz="944563" eaLnBrk="0" fontAlgn="base" hangingPunct="0">
              <a:spcBef>
                <a:spcPct val="0"/>
              </a:spcBef>
              <a:spcAft>
                <a:spcPct val="0"/>
              </a:spcAft>
              <a:defRPr sz="2000">
                <a:solidFill>
                  <a:schemeClr val="tx1"/>
                </a:solidFill>
                <a:latin typeface="Times New Roman" pitchFamily="18" charset="0"/>
                <a:cs typeface="Arial" charset="0"/>
              </a:defRPr>
            </a:lvl7pPr>
            <a:lvl8pPr marL="3429000" indent="-228600" defTabSz="944563" eaLnBrk="0" fontAlgn="base" hangingPunct="0">
              <a:spcBef>
                <a:spcPct val="0"/>
              </a:spcBef>
              <a:spcAft>
                <a:spcPct val="0"/>
              </a:spcAft>
              <a:defRPr sz="2000">
                <a:solidFill>
                  <a:schemeClr val="tx1"/>
                </a:solidFill>
                <a:latin typeface="Times New Roman" pitchFamily="18" charset="0"/>
                <a:cs typeface="Arial" charset="0"/>
              </a:defRPr>
            </a:lvl8pPr>
            <a:lvl9pPr marL="3886200" indent="-228600" defTabSz="944563" eaLnBrk="0" fontAlgn="base" hangingPunct="0">
              <a:spcBef>
                <a:spcPct val="0"/>
              </a:spcBef>
              <a:spcAft>
                <a:spcPct val="0"/>
              </a:spcAft>
              <a:defRPr sz="2000">
                <a:solidFill>
                  <a:schemeClr val="tx1"/>
                </a:solidFill>
                <a:latin typeface="Times New Roman" pitchFamily="18" charset="0"/>
                <a:cs typeface="Arial" charset="0"/>
              </a:defRPr>
            </a:lvl9pPr>
          </a:lstStyle>
          <a:p>
            <a:pPr eaLnBrk="1" hangingPunct="1"/>
            <a:fld id="{FCC48AEF-82C9-4919-A74D-80200B125943}" type="slidenum">
              <a:rPr lang="ru-RU" sz="1200" smtClean="0">
                <a:latin typeface="Arial" charset="0"/>
              </a:rPr>
              <a:pPr eaLnBrk="1" hangingPunct="1"/>
              <a:t>22</a:t>
            </a:fld>
            <a:endParaRPr lang="ru-RU" sz="1200" smtClean="0">
              <a:latin typeface="Arial"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pPr>
              <a:defRPr/>
            </a:pPr>
            <a:fld id="{9CEC926E-25A7-4D32-9A94-BABFDF22B39F}" type="slidenum">
              <a:rPr lang="ru-RU" smtClean="0"/>
              <a:pPr>
                <a:defRPr/>
              </a:pPr>
              <a:t>23</a:t>
            </a:fld>
            <a:endParaRPr lang="ru-RU"/>
          </a:p>
        </p:txBody>
      </p:sp>
    </p:spTree>
    <p:extLst>
      <p:ext uri="{BB962C8B-B14F-4D97-AF65-F5344CB8AC3E}">
        <p14:creationId xmlns:p14="http://schemas.microsoft.com/office/powerpoint/2010/main" xmlns="" val="13479058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pPr>
              <a:defRPr/>
            </a:pPr>
            <a:fld id="{9CEC926E-25A7-4D32-9A94-BABFDF22B39F}" type="slidenum">
              <a:rPr lang="ru-RU" smtClean="0"/>
              <a:pPr>
                <a:defRPr/>
              </a:pPr>
              <a:t>24</a:t>
            </a:fld>
            <a:endParaRPr lang="ru-RU"/>
          </a:p>
        </p:txBody>
      </p:sp>
    </p:spTree>
    <p:extLst>
      <p:ext uri="{BB962C8B-B14F-4D97-AF65-F5344CB8AC3E}">
        <p14:creationId xmlns:p14="http://schemas.microsoft.com/office/powerpoint/2010/main" xmlns="" val="29649426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Образ слайда 1"/>
          <p:cNvSpPr>
            <a:spLocks noGrp="1" noRot="1" noChangeAspect="1" noTextEdit="1"/>
          </p:cNvSpPr>
          <p:nvPr>
            <p:ph type="sldImg"/>
          </p:nvPr>
        </p:nvSpPr>
        <p:spPr>
          <a:ln/>
        </p:spPr>
      </p:sp>
      <p:sp>
        <p:nvSpPr>
          <p:cNvPr id="26627" name="Заметки 2"/>
          <p:cNvSpPr>
            <a:spLocks noGrp="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ru-RU" dirty="0" smtClean="0">
              <a:solidFill>
                <a:srgbClr val="102326"/>
              </a:solidFill>
            </a:endParaRPr>
          </a:p>
        </p:txBody>
      </p:sp>
      <p:sp>
        <p:nvSpPr>
          <p:cNvPr id="26628" name="Номер слайда 3"/>
          <p:cNvSpPr>
            <a:spLocks noGrp="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44563" eaLnBrk="0" hangingPunct="0">
              <a:defRPr sz="2000">
                <a:solidFill>
                  <a:schemeClr val="tx1"/>
                </a:solidFill>
                <a:latin typeface="Times New Roman" pitchFamily="18" charset="0"/>
                <a:cs typeface="Arial" charset="0"/>
              </a:defRPr>
            </a:lvl1pPr>
            <a:lvl2pPr marL="742950" indent="-285750" defTabSz="944563" eaLnBrk="0" hangingPunct="0">
              <a:defRPr sz="2000">
                <a:solidFill>
                  <a:schemeClr val="tx1"/>
                </a:solidFill>
                <a:latin typeface="Times New Roman" pitchFamily="18" charset="0"/>
                <a:cs typeface="Arial" charset="0"/>
              </a:defRPr>
            </a:lvl2pPr>
            <a:lvl3pPr marL="1143000" indent="-228600" defTabSz="944563" eaLnBrk="0" hangingPunct="0">
              <a:defRPr sz="2000">
                <a:solidFill>
                  <a:schemeClr val="tx1"/>
                </a:solidFill>
                <a:latin typeface="Times New Roman" pitchFamily="18" charset="0"/>
                <a:cs typeface="Arial" charset="0"/>
              </a:defRPr>
            </a:lvl3pPr>
            <a:lvl4pPr marL="1600200" indent="-228600" defTabSz="944563" eaLnBrk="0" hangingPunct="0">
              <a:defRPr sz="2000">
                <a:solidFill>
                  <a:schemeClr val="tx1"/>
                </a:solidFill>
                <a:latin typeface="Times New Roman" pitchFamily="18" charset="0"/>
                <a:cs typeface="Arial" charset="0"/>
              </a:defRPr>
            </a:lvl4pPr>
            <a:lvl5pPr marL="2057400" indent="-228600" defTabSz="944563" eaLnBrk="0" hangingPunct="0">
              <a:defRPr sz="2000">
                <a:solidFill>
                  <a:schemeClr val="tx1"/>
                </a:solidFill>
                <a:latin typeface="Times New Roman" pitchFamily="18" charset="0"/>
                <a:cs typeface="Arial" charset="0"/>
              </a:defRPr>
            </a:lvl5pPr>
            <a:lvl6pPr marL="2514600" indent="-228600" defTabSz="944563" eaLnBrk="0" fontAlgn="base" hangingPunct="0">
              <a:spcBef>
                <a:spcPct val="0"/>
              </a:spcBef>
              <a:spcAft>
                <a:spcPct val="0"/>
              </a:spcAft>
              <a:defRPr sz="2000">
                <a:solidFill>
                  <a:schemeClr val="tx1"/>
                </a:solidFill>
                <a:latin typeface="Times New Roman" pitchFamily="18" charset="0"/>
                <a:cs typeface="Arial" charset="0"/>
              </a:defRPr>
            </a:lvl6pPr>
            <a:lvl7pPr marL="2971800" indent="-228600" defTabSz="944563" eaLnBrk="0" fontAlgn="base" hangingPunct="0">
              <a:spcBef>
                <a:spcPct val="0"/>
              </a:spcBef>
              <a:spcAft>
                <a:spcPct val="0"/>
              </a:spcAft>
              <a:defRPr sz="2000">
                <a:solidFill>
                  <a:schemeClr val="tx1"/>
                </a:solidFill>
                <a:latin typeface="Times New Roman" pitchFamily="18" charset="0"/>
                <a:cs typeface="Arial" charset="0"/>
              </a:defRPr>
            </a:lvl7pPr>
            <a:lvl8pPr marL="3429000" indent="-228600" defTabSz="944563" eaLnBrk="0" fontAlgn="base" hangingPunct="0">
              <a:spcBef>
                <a:spcPct val="0"/>
              </a:spcBef>
              <a:spcAft>
                <a:spcPct val="0"/>
              </a:spcAft>
              <a:defRPr sz="2000">
                <a:solidFill>
                  <a:schemeClr val="tx1"/>
                </a:solidFill>
                <a:latin typeface="Times New Roman" pitchFamily="18" charset="0"/>
                <a:cs typeface="Arial" charset="0"/>
              </a:defRPr>
            </a:lvl8pPr>
            <a:lvl9pPr marL="3886200" indent="-228600" defTabSz="944563" eaLnBrk="0" fontAlgn="base" hangingPunct="0">
              <a:spcBef>
                <a:spcPct val="0"/>
              </a:spcBef>
              <a:spcAft>
                <a:spcPct val="0"/>
              </a:spcAft>
              <a:defRPr sz="2000">
                <a:solidFill>
                  <a:schemeClr val="tx1"/>
                </a:solidFill>
                <a:latin typeface="Times New Roman" pitchFamily="18" charset="0"/>
                <a:cs typeface="Arial" charset="0"/>
              </a:defRPr>
            </a:lvl9pPr>
          </a:lstStyle>
          <a:p>
            <a:pPr eaLnBrk="1" hangingPunct="1"/>
            <a:fld id="{FC9680A1-F427-4C9A-95B8-938C674FD79E}" type="slidenum">
              <a:rPr lang="ru-RU" sz="1200" smtClean="0">
                <a:latin typeface="Arial" charset="0"/>
              </a:rPr>
              <a:pPr eaLnBrk="1" hangingPunct="1"/>
              <a:t>3</a:t>
            </a:fld>
            <a:endParaRPr lang="ru-RU" sz="1200" smtClean="0">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Образ слайда 1"/>
          <p:cNvSpPr>
            <a:spLocks noGrp="1" noRot="1" noChangeAspect="1" noTextEdit="1"/>
          </p:cNvSpPr>
          <p:nvPr>
            <p:ph type="sldImg"/>
          </p:nvPr>
        </p:nvSpPr>
        <p:spPr>
          <a:ln/>
        </p:spPr>
      </p:sp>
      <p:sp>
        <p:nvSpPr>
          <p:cNvPr id="27651" name="Заметки 2"/>
          <p:cNvSpPr>
            <a:spLocks noGrp="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ru-RU" dirty="0" smtClean="0"/>
          </a:p>
        </p:txBody>
      </p:sp>
      <p:sp>
        <p:nvSpPr>
          <p:cNvPr id="27652" name="Номер слайда 3"/>
          <p:cNvSpPr>
            <a:spLocks noGrp="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44563" eaLnBrk="0" hangingPunct="0">
              <a:defRPr sz="2000">
                <a:solidFill>
                  <a:schemeClr val="tx1"/>
                </a:solidFill>
                <a:latin typeface="Times New Roman" pitchFamily="18" charset="0"/>
                <a:cs typeface="Arial" charset="0"/>
              </a:defRPr>
            </a:lvl1pPr>
            <a:lvl2pPr marL="742950" indent="-285750" defTabSz="944563" eaLnBrk="0" hangingPunct="0">
              <a:defRPr sz="2000">
                <a:solidFill>
                  <a:schemeClr val="tx1"/>
                </a:solidFill>
                <a:latin typeface="Times New Roman" pitchFamily="18" charset="0"/>
                <a:cs typeface="Arial" charset="0"/>
              </a:defRPr>
            </a:lvl2pPr>
            <a:lvl3pPr marL="1143000" indent="-228600" defTabSz="944563" eaLnBrk="0" hangingPunct="0">
              <a:defRPr sz="2000">
                <a:solidFill>
                  <a:schemeClr val="tx1"/>
                </a:solidFill>
                <a:latin typeface="Times New Roman" pitchFamily="18" charset="0"/>
                <a:cs typeface="Arial" charset="0"/>
              </a:defRPr>
            </a:lvl3pPr>
            <a:lvl4pPr marL="1600200" indent="-228600" defTabSz="944563" eaLnBrk="0" hangingPunct="0">
              <a:defRPr sz="2000">
                <a:solidFill>
                  <a:schemeClr val="tx1"/>
                </a:solidFill>
                <a:latin typeface="Times New Roman" pitchFamily="18" charset="0"/>
                <a:cs typeface="Arial" charset="0"/>
              </a:defRPr>
            </a:lvl4pPr>
            <a:lvl5pPr marL="2057400" indent="-228600" defTabSz="944563" eaLnBrk="0" hangingPunct="0">
              <a:defRPr sz="2000">
                <a:solidFill>
                  <a:schemeClr val="tx1"/>
                </a:solidFill>
                <a:latin typeface="Times New Roman" pitchFamily="18" charset="0"/>
                <a:cs typeface="Arial" charset="0"/>
              </a:defRPr>
            </a:lvl5pPr>
            <a:lvl6pPr marL="2514600" indent="-228600" defTabSz="944563" eaLnBrk="0" fontAlgn="base" hangingPunct="0">
              <a:spcBef>
                <a:spcPct val="0"/>
              </a:spcBef>
              <a:spcAft>
                <a:spcPct val="0"/>
              </a:spcAft>
              <a:defRPr sz="2000">
                <a:solidFill>
                  <a:schemeClr val="tx1"/>
                </a:solidFill>
                <a:latin typeface="Times New Roman" pitchFamily="18" charset="0"/>
                <a:cs typeface="Arial" charset="0"/>
              </a:defRPr>
            </a:lvl6pPr>
            <a:lvl7pPr marL="2971800" indent="-228600" defTabSz="944563" eaLnBrk="0" fontAlgn="base" hangingPunct="0">
              <a:spcBef>
                <a:spcPct val="0"/>
              </a:spcBef>
              <a:spcAft>
                <a:spcPct val="0"/>
              </a:spcAft>
              <a:defRPr sz="2000">
                <a:solidFill>
                  <a:schemeClr val="tx1"/>
                </a:solidFill>
                <a:latin typeface="Times New Roman" pitchFamily="18" charset="0"/>
                <a:cs typeface="Arial" charset="0"/>
              </a:defRPr>
            </a:lvl7pPr>
            <a:lvl8pPr marL="3429000" indent="-228600" defTabSz="944563" eaLnBrk="0" fontAlgn="base" hangingPunct="0">
              <a:spcBef>
                <a:spcPct val="0"/>
              </a:spcBef>
              <a:spcAft>
                <a:spcPct val="0"/>
              </a:spcAft>
              <a:defRPr sz="2000">
                <a:solidFill>
                  <a:schemeClr val="tx1"/>
                </a:solidFill>
                <a:latin typeface="Times New Roman" pitchFamily="18" charset="0"/>
                <a:cs typeface="Arial" charset="0"/>
              </a:defRPr>
            </a:lvl8pPr>
            <a:lvl9pPr marL="3886200" indent="-228600" defTabSz="944563" eaLnBrk="0" fontAlgn="base" hangingPunct="0">
              <a:spcBef>
                <a:spcPct val="0"/>
              </a:spcBef>
              <a:spcAft>
                <a:spcPct val="0"/>
              </a:spcAft>
              <a:defRPr sz="2000">
                <a:solidFill>
                  <a:schemeClr val="tx1"/>
                </a:solidFill>
                <a:latin typeface="Times New Roman" pitchFamily="18" charset="0"/>
                <a:cs typeface="Arial" charset="0"/>
              </a:defRPr>
            </a:lvl9pPr>
          </a:lstStyle>
          <a:p>
            <a:pPr eaLnBrk="1" hangingPunct="1"/>
            <a:fld id="{20A97B20-1960-41F0-835B-ABFD89A1E590}" type="slidenum">
              <a:rPr lang="ru-RU" sz="1200" smtClean="0">
                <a:latin typeface="Arial" charset="0"/>
              </a:rPr>
              <a:pPr eaLnBrk="1" hangingPunct="1"/>
              <a:t>4</a:t>
            </a:fld>
            <a:endParaRPr lang="ru-RU" sz="1200" smtClean="0">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Образ слайда 1"/>
          <p:cNvSpPr>
            <a:spLocks noGrp="1" noRot="1" noChangeAspect="1" noTextEdit="1"/>
          </p:cNvSpPr>
          <p:nvPr>
            <p:ph type="sldImg"/>
          </p:nvPr>
        </p:nvSpPr>
        <p:spPr>
          <a:ln/>
        </p:spPr>
      </p:sp>
      <p:sp>
        <p:nvSpPr>
          <p:cNvPr id="27651" name="Заметки 2"/>
          <p:cNvSpPr>
            <a:spLocks noGrp="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ru-RU" dirty="0" smtClean="0"/>
          </a:p>
        </p:txBody>
      </p:sp>
      <p:sp>
        <p:nvSpPr>
          <p:cNvPr id="27652" name="Номер слайда 3"/>
          <p:cNvSpPr>
            <a:spLocks noGrp="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44563" eaLnBrk="0" hangingPunct="0">
              <a:defRPr sz="2000">
                <a:solidFill>
                  <a:schemeClr val="tx1"/>
                </a:solidFill>
                <a:latin typeface="Times New Roman" pitchFamily="18" charset="0"/>
                <a:cs typeface="Arial" charset="0"/>
              </a:defRPr>
            </a:lvl1pPr>
            <a:lvl2pPr marL="742950" indent="-285750" defTabSz="944563" eaLnBrk="0" hangingPunct="0">
              <a:defRPr sz="2000">
                <a:solidFill>
                  <a:schemeClr val="tx1"/>
                </a:solidFill>
                <a:latin typeface="Times New Roman" pitchFamily="18" charset="0"/>
                <a:cs typeface="Arial" charset="0"/>
              </a:defRPr>
            </a:lvl2pPr>
            <a:lvl3pPr marL="1143000" indent="-228600" defTabSz="944563" eaLnBrk="0" hangingPunct="0">
              <a:defRPr sz="2000">
                <a:solidFill>
                  <a:schemeClr val="tx1"/>
                </a:solidFill>
                <a:latin typeface="Times New Roman" pitchFamily="18" charset="0"/>
                <a:cs typeface="Arial" charset="0"/>
              </a:defRPr>
            </a:lvl3pPr>
            <a:lvl4pPr marL="1600200" indent="-228600" defTabSz="944563" eaLnBrk="0" hangingPunct="0">
              <a:defRPr sz="2000">
                <a:solidFill>
                  <a:schemeClr val="tx1"/>
                </a:solidFill>
                <a:latin typeface="Times New Roman" pitchFamily="18" charset="0"/>
                <a:cs typeface="Arial" charset="0"/>
              </a:defRPr>
            </a:lvl4pPr>
            <a:lvl5pPr marL="2057400" indent="-228600" defTabSz="944563" eaLnBrk="0" hangingPunct="0">
              <a:defRPr sz="2000">
                <a:solidFill>
                  <a:schemeClr val="tx1"/>
                </a:solidFill>
                <a:latin typeface="Times New Roman" pitchFamily="18" charset="0"/>
                <a:cs typeface="Arial" charset="0"/>
              </a:defRPr>
            </a:lvl5pPr>
            <a:lvl6pPr marL="2514600" indent="-228600" defTabSz="944563" eaLnBrk="0" fontAlgn="base" hangingPunct="0">
              <a:spcBef>
                <a:spcPct val="0"/>
              </a:spcBef>
              <a:spcAft>
                <a:spcPct val="0"/>
              </a:spcAft>
              <a:defRPr sz="2000">
                <a:solidFill>
                  <a:schemeClr val="tx1"/>
                </a:solidFill>
                <a:latin typeface="Times New Roman" pitchFamily="18" charset="0"/>
                <a:cs typeface="Arial" charset="0"/>
              </a:defRPr>
            </a:lvl6pPr>
            <a:lvl7pPr marL="2971800" indent="-228600" defTabSz="944563" eaLnBrk="0" fontAlgn="base" hangingPunct="0">
              <a:spcBef>
                <a:spcPct val="0"/>
              </a:spcBef>
              <a:spcAft>
                <a:spcPct val="0"/>
              </a:spcAft>
              <a:defRPr sz="2000">
                <a:solidFill>
                  <a:schemeClr val="tx1"/>
                </a:solidFill>
                <a:latin typeface="Times New Roman" pitchFamily="18" charset="0"/>
                <a:cs typeface="Arial" charset="0"/>
              </a:defRPr>
            </a:lvl7pPr>
            <a:lvl8pPr marL="3429000" indent="-228600" defTabSz="944563" eaLnBrk="0" fontAlgn="base" hangingPunct="0">
              <a:spcBef>
                <a:spcPct val="0"/>
              </a:spcBef>
              <a:spcAft>
                <a:spcPct val="0"/>
              </a:spcAft>
              <a:defRPr sz="2000">
                <a:solidFill>
                  <a:schemeClr val="tx1"/>
                </a:solidFill>
                <a:latin typeface="Times New Roman" pitchFamily="18" charset="0"/>
                <a:cs typeface="Arial" charset="0"/>
              </a:defRPr>
            </a:lvl8pPr>
            <a:lvl9pPr marL="3886200" indent="-228600" defTabSz="944563" eaLnBrk="0" fontAlgn="base" hangingPunct="0">
              <a:spcBef>
                <a:spcPct val="0"/>
              </a:spcBef>
              <a:spcAft>
                <a:spcPct val="0"/>
              </a:spcAft>
              <a:defRPr sz="2000">
                <a:solidFill>
                  <a:schemeClr val="tx1"/>
                </a:solidFill>
                <a:latin typeface="Times New Roman" pitchFamily="18" charset="0"/>
                <a:cs typeface="Arial" charset="0"/>
              </a:defRPr>
            </a:lvl9pPr>
          </a:lstStyle>
          <a:p>
            <a:pPr eaLnBrk="1" hangingPunct="1"/>
            <a:fld id="{20A97B20-1960-41F0-835B-ABFD89A1E590}" type="slidenum">
              <a:rPr lang="ru-RU" sz="1200" smtClean="0">
                <a:latin typeface="Arial" charset="0"/>
              </a:rPr>
              <a:pPr eaLnBrk="1" hangingPunct="1"/>
              <a:t>5</a:t>
            </a:fld>
            <a:endParaRPr lang="ru-RU" sz="1200" smtClean="0">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Образ слайда 1"/>
          <p:cNvSpPr>
            <a:spLocks noGrp="1" noRot="1" noChangeAspect="1" noTextEdit="1"/>
          </p:cNvSpPr>
          <p:nvPr>
            <p:ph type="sldImg"/>
          </p:nvPr>
        </p:nvSpPr>
        <p:spPr>
          <a:ln/>
        </p:spPr>
      </p:sp>
      <p:sp>
        <p:nvSpPr>
          <p:cNvPr id="27651" name="Заметки 2"/>
          <p:cNvSpPr>
            <a:spLocks noGrp="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kumimoji="1" lang="ru-RU" sz="1050" kern="1200" dirty="0" smtClean="0">
              <a:solidFill>
                <a:schemeClr val="tx1"/>
              </a:solidFill>
              <a:latin typeface="Arial" charset="0"/>
              <a:ea typeface="Arial" charset="0"/>
              <a:cs typeface="Arial" charset="0"/>
            </a:endParaRPr>
          </a:p>
        </p:txBody>
      </p:sp>
      <p:sp>
        <p:nvSpPr>
          <p:cNvPr id="27652" name="Номер слайда 3"/>
          <p:cNvSpPr>
            <a:spLocks noGrp="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44563" eaLnBrk="0" hangingPunct="0">
              <a:defRPr sz="2000">
                <a:solidFill>
                  <a:schemeClr val="tx1"/>
                </a:solidFill>
                <a:latin typeface="Times New Roman" pitchFamily="18" charset="0"/>
                <a:cs typeface="Arial" charset="0"/>
              </a:defRPr>
            </a:lvl1pPr>
            <a:lvl2pPr marL="742950" indent="-285750" defTabSz="944563" eaLnBrk="0" hangingPunct="0">
              <a:defRPr sz="2000">
                <a:solidFill>
                  <a:schemeClr val="tx1"/>
                </a:solidFill>
                <a:latin typeface="Times New Roman" pitchFamily="18" charset="0"/>
                <a:cs typeface="Arial" charset="0"/>
              </a:defRPr>
            </a:lvl2pPr>
            <a:lvl3pPr marL="1143000" indent="-228600" defTabSz="944563" eaLnBrk="0" hangingPunct="0">
              <a:defRPr sz="2000">
                <a:solidFill>
                  <a:schemeClr val="tx1"/>
                </a:solidFill>
                <a:latin typeface="Times New Roman" pitchFamily="18" charset="0"/>
                <a:cs typeface="Arial" charset="0"/>
              </a:defRPr>
            </a:lvl3pPr>
            <a:lvl4pPr marL="1600200" indent="-228600" defTabSz="944563" eaLnBrk="0" hangingPunct="0">
              <a:defRPr sz="2000">
                <a:solidFill>
                  <a:schemeClr val="tx1"/>
                </a:solidFill>
                <a:latin typeface="Times New Roman" pitchFamily="18" charset="0"/>
                <a:cs typeface="Arial" charset="0"/>
              </a:defRPr>
            </a:lvl4pPr>
            <a:lvl5pPr marL="2057400" indent="-228600" defTabSz="944563" eaLnBrk="0" hangingPunct="0">
              <a:defRPr sz="2000">
                <a:solidFill>
                  <a:schemeClr val="tx1"/>
                </a:solidFill>
                <a:latin typeface="Times New Roman" pitchFamily="18" charset="0"/>
                <a:cs typeface="Arial" charset="0"/>
              </a:defRPr>
            </a:lvl5pPr>
            <a:lvl6pPr marL="2514600" indent="-228600" defTabSz="944563" eaLnBrk="0" fontAlgn="base" hangingPunct="0">
              <a:spcBef>
                <a:spcPct val="0"/>
              </a:spcBef>
              <a:spcAft>
                <a:spcPct val="0"/>
              </a:spcAft>
              <a:defRPr sz="2000">
                <a:solidFill>
                  <a:schemeClr val="tx1"/>
                </a:solidFill>
                <a:latin typeface="Times New Roman" pitchFamily="18" charset="0"/>
                <a:cs typeface="Arial" charset="0"/>
              </a:defRPr>
            </a:lvl6pPr>
            <a:lvl7pPr marL="2971800" indent="-228600" defTabSz="944563" eaLnBrk="0" fontAlgn="base" hangingPunct="0">
              <a:spcBef>
                <a:spcPct val="0"/>
              </a:spcBef>
              <a:spcAft>
                <a:spcPct val="0"/>
              </a:spcAft>
              <a:defRPr sz="2000">
                <a:solidFill>
                  <a:schemeClr val="tx1"/>
                </a:solidFill>
                <a:latin typeface="Times New Roman" pitchFamily="18" charset="0"/>
                <a:cs typeface="Arial" charset="0"/>
              </a:defRPr>
            </a:lvl7pPr>
            <a:lvl8pPr marL="3429000" indent="-228600" defTabSz="944563" eaLnBrk="0" fontAlgn="base" hangingPunct="0">
              <a:spcBef>
                <a:spcPct val="0"/>
              </a:spcBef>
              <a:spcAft>
                <a:spcPct val="0"/>
              </a:spcAft>
              <a:defRPr sz="2000">
                <a:solidFill>
                  <a:schemeClr val="tx1"/>
                </a:solidFill>
                <a:latin typeface="Times New Roman" pitchFamily="18" charset="0"/>
                <a:cs typeface="Arial" charset="0"/>
              </a:defRPr>
            </a:lvl8pPr>
            <a:lvl9pPr marL="3886200" indent="-228600" defTabSz="944563" eaLnBrk="0" fontAlgn="base" hangingPunct="0">
              <a:spcBef>
                <a:spcPct val="0"/>
              </a:spcBef>
              <a:spcAft>
                <a:spcPct val="0"/>
              </a:spcAft>
              <a:defRPr sz="2000">
                <a:solidFill>
                  <a:schemeClr val="tx1"/>
                </a:solidFill>
                <a:latin typeface="Times New Roman" pitchFamily="18" charset="0"/>
                <a:cs typeface="Arial" charset="0"/>
              </a:defRPr>
            </a:lvl9pPr>
          </a:lstStyle>
          <a:p>
            <a:pPr eaLnBrk="1" hangingPunct="1"/>
            <a:fld id="{20A97B20-1960-41F0-835B-ABFD89A1E590}" type="slidenum">
              <a:rPr lang="ru-RU" sz="1200" smtClean="0">
                <a:latin typeface="Arial" charset="0"/>
              </a:rPr>
              <a:pPr eaLnBrk="1" hangingPunct="1"/>
              <a:t>6</a:t>
            </a:fld>
            <a:endParaRPr lang="ru-RU" sz="1200" smtClean="0">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Образ слайда 1"/>
          <p:cNvSpPr>
            <a:spLocks noGrp="1" noRot="1" noChangeAspect="1" noTextEdit="1"/>
          </p:cNvSpPr>
          <p:nvPr>
            <p:ph type="sldImg"/>
          </p:nvPr>
        </p:nvSpPr>
        <p:spPr>
          <a:ln/>
        </p:spPr>
      </p:sp>
      <p:sp>
        <p:nvSpPr>
          <p:cNvPr id="28675" name="Заметки 2"/>
          <p:cNvSpPr>
            <a:spLocks noGrp="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0" indent="0">
              <a:buFontTx/>
              <a:buNone/>
            </a:pPr>
            <a:endParaRPr lang="ru-RU" sz="1200" i="1" dirty="0" smtClean="0"/>
          </a:p>
        </p:txBody>
      </p:sp>
      <p:sp>
        <p:nvSpPr>
          <p:cNvPr id="28676" name="Номер слайда 3"/>
          <p:cNvSpPr>
            <a:spLocks noGrp="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44563" eaLnBrk="0" hangingPunct="0">
              <a:defRPr sz="2000">
                <a:solidFill>
                  <a:schemeClr val="tx1"/>
                </a:solidFill>
                <a:latin typeface="Times New Roman" pitchFamily="18" charset="0"/>
                <a:cs typeface="Arial" charset="0"/>
              </a:defRPr>
            </a:lvl1pPr>
            <a:lvl2pPr marL="742950" indent="-285750" defTabSz="944563" eaLnBrk="0" hangingPunct="0">
              <a:defRPr sz="2000">
                <a:solidFill>
                  <a:schemeClr val="tx1"/>
                </a:solidFill>
                <a:latin typeface="Times New Roman" pitchFamily="18" charset="0"/>
                <a:cs typeface="Arial" charset="0"/>
              </a:defRPr>
            </a:lvl2pPr>
            <a:lvl3pPr marL="1143000" indent="-228600" defTabSz="944563" eaLnBrk="0" hangingPunct="0">
              <a:defRPr sz="2000">
                <a:solidFill>
                  <a:schemeClr val="tx1"/>
                </a:solidFill>
                <a:latin typeface="Times New Roman" pitchFamily="18" charset="0"/>
                <a:cs typeface="Arial" charset="0"/>
              </a:defRPr>
            </a:lvl3pPr>
            <a:lvl4pPr marL="1600200" indent="-228600" defTabSz="944563" eaLnBrk="0" hangingPunct="0">
              <a:defRPr sz="2000">
                <a:solidFill>
                  <a:schemeClr val="tx1"/>
                </a:solidFill>
                <a:latin typeface="Times New Roman" pitchFamily="18" charset="0"/>
                <a:cs typeface="Arial" charset="0"/>
              </a:defRPr>
            </a:lvl4pPr>
            <a:lvl5pPr marL="2057400" indent="-228600" defTabSz="944563" eaLnBrk="0" hangingPunct="0">
              <a:defRPr sz="2000">
                <a:solidFill>
                  <a:schemeClr val="tx1"/>
                </a:solidFill>
                <a:latin typeface="Times New Roman" pitchFamily="18" charset="0"/>
                <a:cs typeface="Arial" charset="0"/>
              </a:defRPr>
            </a:lvl5pPr>
            <a:lvl6pPr marL="2514600" indent="-228600" defTabSz="944563" eaLnBrk="0" fontAlgn="base" hangingPunct="0">
              <a:spcBef>
                <a:spcPct val="0"/>
              </a:spcBef>
              <a:spcAft>
                <a:spcPct val="0"/>
              </a:spcAft>
              <a:defRPr sz="2000">
                <a:solidFill>
                  <a:schemeClr val="tx1"/>
                </a:solidFill>
                <a:latin typeface="Times New Roman" pitchFamily="18" charset="0"/>
                <a:cs typeface="Arial" charset="0"/>
              </a:defRPr>
            </a:lvl6pPr>
            <a:lvl7pPr marL="2971800" indent="-228600" defTabSz="944563" eaLnBrk="0" fontAlgn="base" hangingPunct="0">
              <a:spcBef>
                <a:spcPct val="0"/>
              </a:spcBef>
              <a:spcAft>
                <a:spcPct val="0"/>
              </a:spcAft>
              <a:defRPr sz="2000">
                <a:solidFill>
                  <a:schemeClr val="tx1"/>
                </a:solidFill>
                <a:latin typeface="Times New Roman" pitchFamily="18" charset="0"/>
                <a:cs typeface="Arial" charset="0"/>
              </a:defRPr>
            </a:lvl7pPr>
            <a:lvl8pPr marL="3429000" indent="-228600" defTabSz="944563" eaLnBrk="0" fontAlgn="base" hangingPunct="0">
              <a:spcBef>
                <a:spcPct val="0"/>
              </a:spcBef>
              <a:spcAft>
                <a:spcPct val="0"/>
              </a:spcAft>
              <a:defRPr sz="2000">
                <a:solidFill>
                  <a:schemeClr val="tx1"/>
                </a:solidFill>
                <a:latin typeface="Times New Roman" pitchFamily="18" charset="0"/>
                <a:cs typeface="Arial" charset="0"/>
              </a:defRPr>
            </a:lvl8pPr>
            <a:lvl9pPr marL="3886200" indent="-228600" defTabSz="944563" eaLnBrk="0" fontAlgn="base" hangingPunct="0">
              <a:spcBef>
                <a:spcPct val="0"/>
              </a:spcBef>
              <a:spcAft>
                <a:spcPct val="0"/>
              </a:spcAft>
              <a:defRPr sz="2000">
                <a:solidFill>
                  <a:schemeClr val="tx1"/>
                </a:solidFill>
                <a:latin typeface="Times New Roman" pitchFamily="18" charset="0"/>
                <a:cs typeface="Arial" charset="0"/>
              </a:defRPr>
            </a:lvl9pPr>
          </a:lstStyle>
          <a:p>
            <a:pPr eaLnBrk="1" hangingPunct="1"/>
            <a:fld id="{163B8988-F5B6-4847-934A-9862894A1471}" type="slidenum">
              <a:rPr lang="ru-RU" sz="1200" smtClean="0">
                <a:latin typeface="Arial" charset="0"/>
              </a:rPr>
              <a:pPr eaLnBrk="1" hangingPunct="1"/>
              <a:t>7</a:t>
            </a:fld>
            <a:endParaRPr lang="ru-RU" sz="1200" smtClean="0">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Образ слайда 1"/>
          <p:cNvSpPr>
            <a:spLocks noGrp="1" noRot="1" noChangeAspect="1" noTextEdit="1"/>
          </p:cNvSpPr>
          <p:nvPr>
            <p:ph type="sldImg"/>
          </p:nvPr>
        </p:nvSpPr>
        <p:spPr>
          <a:ln/>
        </p:spPr>
      </p:sp>
      <p:sp>
        <p:nvSpPr>
          <p:cNvPr id="28675" name="Заметки 2"/>
          <p:cNvSpPr>
            <a:spLocks noGrp="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ru-RU" sz="1200" dirty="0" smtClean="0"/>
          </a:p>
        </p:txBody>
      </p:sp>
      <p:sp>
        <p:nvSpPr>
          <p:cNvPr id="28676" name="Номер слайда 3"/>
          <p:cNvSpPr>
            <a:spLocks noGrp="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44563" eaLnBrk="0" hangingPunct="0">
              <a:defRPr sz="2000">
                <a:solidFill>
                  <a:schemeClr val="tx1"/>
                </a:solidFill>
                <a:latin typeface="Times New Roman" pitchFamily="18" charset="0"/>
                <a:cs typeface="Arial" charset="0"/>
              </a:defRPr>
            </a:lvl1pPr>
            <a:lvl2pPr marL="742950" indent="-285750" defTabSz="944563" eaLnBrk="0" hangingPunct="0">
              <a:defRPr sz="2000">
                <a:solidFill>
                  <a:schemeClr val="tx1"/>
                </a:solidFill>
                <a:latin typeface="Times New Roman" pitchFamily="18" charset="0"/>
                <a:cs typeface="Arial" charset="0"/>
              </a:defRPr>
            </a:lvl2pPr>
            <a:lvl3pPr marL="1143000" indent="-228600" defTabSz="944563" eaLnBrk="0" hangingPunct="0">
              <a:defRPr sz="2000">
                <a:solidFill>
                  <a:schemeClr val="tx1"/>
                </a:solidFill>
                <a:latin typeface="Times New Roman" pitchFamily="18" charset="0"/>
                <a:cs typeface="Arial" charset="0"/>
              </a:defRPr>
            </a:lvl3pPr>
            <a:lvl4pPr marL="1600200" indent="-228600" defTabSz="944563" eaLnBrk="0" hangingPunct="0">
              <a:defRPr sz="2000">
                <a:solidFill>
                  <a:schemeClr val="tx1"/>
                </a:solidFill>
                <a:latin typeface="Times New Roman" pitchFamily="18" charset="0"/>
                <a:cs typeface="Arial" charset="0"/>
              </a:defRPr>
            </a:lvl4pPr>
            <a:lvl5pPr marL="2057400" indent="-228600" defTabSz="944563" eaLnBrk="0" hangingPunct="0">
              <a:defRPr sz="2000">
                <a:solidFill>
                  <a:schemeClr val="tx1"/>
                </a:solidFill>
                <a:latin typeface="Times New Roman" pitchFamily="18" charset="0"/>
                <a:cs typeface="Arial" charset="0"/>
              </a:defRPr>
            </a:lvl5pPr>
            <a:lvl6pPr marL="2514600" indent="-228600" defTabSz="944563" eaLnBrk="0" fontAlgn="base" hangingPunct="0">
              <a:spcBef>
                <a:spcPct val="0"/>
              </a:spcBef>
              <a:spcAft>
                <a:spcPct val="0"/>
              </a:spcAft>
              <a:defRPr sz="2000">
                <a:solidFill>
                  <a:schemeClr val="tx1"/>
                </a:solidFill>
                <a:latin typeface="Times New Roman" pitchFamily="18" charset="0"/>
                <a:cs typeface="Arial" charset="0"/>
              </a:defRPr>
            </a:lvl6pPr>
            <a:lvl7pPr marL="2971800" indent="-228600" defTabSz="944563" eaLnBrk="0" fontAlgn="base" hangingPunct="0">
              <a:spcBef>
                <a:spcPct val="0"/>
              </a:spcBef>
              <a:spcAft>
                <a:spcPct val="0"/>
              </a:spcAft>
              <a:defRPr sz="2000">
                <a:solidFill>
                  <a:schemeClr val="tx1"/>
                </a:solidFill>
                <a:latin typeface="Times New Roman" pitchFamily="18" charset="0"/>
                <a:cs typeface="Arial" charset="0"/>
              </a:defRPr>
            </a:lvl7pPr>
            <a:lvl8pPr marL="3429000" indent="-228600" defTabSz="944563" eaLnBrk="0" fontAlgn="base" hangingPunct="0">
              <a:spcBef>
                <a:spcPct val="0"/>
              </a:spcBef>
              <a:spcAft>
                <a:spcPct val="0"/>
              </a:spcAft>
              <a:defRPr sz="2000">
                <a:solidFill>
                  <a:schemeClr val="tx1"/>
                </a:solidFill>
                <a:latin typeface="Times New Roman" pitchFamily="18" charset="0"/>
                <a:cs typeface="Arial" charset="0"/>
              </a:defRPr>
            </a:lvl8pPr>
            <a:lvl9pPr marL="3886200" indent="-228600" defTabSz="944563" eaLnBrk="0" fontAlgn="base" hangingPunct="0">
              <a:spcBef>
                <a:spcPct val="0"/>
              </a:spcBef>
              <a:spcAft>
                <a:spcPct val="0"/>
              </a:spcAft>
              <a:defRPr sz="2000">
                <a:solidFill>
                  <a:schemeClr val="tx1"/>
                </a:solidFill>
                <a:latin typeface="Times New Roman" pitchFamily="18" charset="0"/>
                <a:cs typeface="Arial" charset="0"/>
              </a:defRPr>
            </a:lvl9pPr>
          </a:lstStyle>
          <a:p>
            <a:pPr eaLnBrk="1" hangingPunct="1"/>
            <a:fld id="{163B8988-F5B6-4847-934A-9862894A1471}" type="slidenum">
              <a:rPr lang="ru-RU" sz="1200" smtClean="0">
                <a:latin typeface="Arial" charset="0"/>
              </a:rPr>
              <a:pPr eaLnBrk="1" hangingPunct="1"/>
              <a:t>8</a:t>
            </a:fld>
            <a:endParaRPr lang="ru-RU" sz="1200" smtClean="0">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Образ слайда 1"/>
          <p:cNvSpPr>
            <a:spLocks noGrp="1" noRot="1" noChangeAspect="1" noTextEdit="1"/>
          </p:cNvSpPr>
          <p:nvPr>
            <p:ph type="sldImg"/>
          </p:nvPr>
        </p:nvSpPr>
        <p:spPr>
          <a:ln/>
        </p:spPr>
      </p:sp>
      <p:sp>
        <p:nvSpPr>
          <p:cNvPr id="29699" name="Заметки 2"/>
          <p:cNvSpPr>
            <a:spLocks noGrp="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ru-RU" dirty="0" smtClean="0"/>
          </a:p>
        </p:txBody>
      </p:sp>
      <p:sp>
        <p:nvSpPr>
          <p:cNvPr id="29700" name="Номер слайда 3"/>
          <p:cNvSpPr>
            <a:spLocks noGrp="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44563" eaLnBrk="0" hangingPunct="0">
              <a:defRPr sz="2000">
                <a:solidFill>
                  <a:schemeClr val="tx1"/>
                </a:solidFill>
                <a:latin typeface="Times New Roman" pitchFamily="18" charset="0"/>
                <a:cs typeface="Arial" charset="0"/>
              </a:defRPr>
            </a:lvl1pPr>
            <a:lvl2pPr marL="742950" indent="-285750" defTabSz="944563" eaLnBrk="0" hangingPunct="0">
              <a:defRPr sz="2000">
                <a:solidFill>
                  <a:schemeClr val="tx1"/>
                </a:solidFill>
                <a:latin typeface="Times New Roman" pitchFamily="18" charset="0"/>
                <a:cs typeface="Arial" charset="0"/>
              </a:defRPr>
            </a:lvl2pPr>
            <a:lvl3pPr marL="1143000" indent="-228600" defTabSz="944563" eaLnBrk="0" hangingPunct="0">
              <a:defRPr sz="2000">
                <a:solidFill>
                  <a:schemeClr val="tx1"/>
                </a:solidFill>
                <a:latin typeface="Times New Roman" pitchFamily="18" charset="0"/>
                <a:cs typeface="Arial" charset="0"/>
              </a:defRPr>
            </a:lvl3pPr>
            <a:lvl4pPr marL="1600200" indent="-228600" defTabSz="944563" eaLnBrk="0" hangingPunct="0">
              <a:defRPr sz="2000">
                <a:solidFill>
                  <a:schemeClr val="tx1"/>
                </a:solidFill>
                <a:latin typeface="Times New Roman" pitchFamily="18" charset="0"/>
                <a:cs typeface="Arial" charset="0"/>
              </a:defRPr>
            </a:lvl4pPr>
            <a:lvl5pPr marL="2057400" indent="-228600" defTabSz="944563" eaLnBrk="0" hangingPunct="0">
              <a:defRPr sz="2000">
                <a:solidFill>
                  <a:schemeClr val="tx1"/>
                </a:solidFill>
                <a:latin typeface="Times New Roman" pitchFamily="18" charset="0"/>
                <a:cs typeface="Arial" charset="0"/>
              </a:defRPr>
            </a:lvl5pPr>
            <a:lvl6pPr marL="2514600" indent="-228600" defTabSz="944563" eaLnBrk="0" fontAlgn="base" hangingPunct="0">
              <a:spcBef>
                <a:spcPct val="0"/>
              </a:spcBef>
              <a:spcAft>
                <a:spcPct val="0"/>
              </a:spcAft>
              <a:defRPr sz="2000">
                <a:solidFill>
                  <a:schemeClr val="tx1"/>
                </a:solidFill>
                <a:latin typeface="Times New Roman" pitchFamily="18" charset="0"/>
                <a:cs typeface="Arial" charset="0"/>
              </a:defRPr>
            </a:lvl6pPr>
            <a:lvl7pPr marL="2971800" indent="-228600" defTabSz="944563" eaLnBrk="0" fontAlgn="base" hangingPunct="0">
              <a:spcBef>
                <a:spcPct val="0"/>
              </a:spcBef>
              <a:spcAft>
                <a:spcPct val="0"/>
              </a:spcAft>
              <a:defRPr sz="2000">
                <a:solidFill>
                  <a:schemeClr val="tx1"/>
                </a:solidFill>
                <a:latin typeface="Times New Roman" pitchFamily="18" charset="0"/>
                <a:cs typeface="Arial" charset="0"/>
              </a:defRPr>
            </a:lvl7pPr>
            <a:lvl8pPr marL="3429000" indent="-228600" defTabSz="944563" eaLnBrk="0" fontAlgn="base" hangingPunct="0">
              <a:spcBef>
                <a:spcPct val="0"/>
              </a:spcBef>
              <a:spcAft>
                <a:spcPct val="0"/>
              </a:spcAft>
              <a:defRPr sz="2000">
                <a:solidFill>
                  <a:schemeClr val="tx1"/>
                </a:solidFill>
                <a:latin typeface="Times New Roman" pitchFamily="18" charset="0"/>
                <a:cs typeface="Arial" charset="0"/>
              </a:defRPr>
            </a:lvl8pPr>
            <a:lvl9pPr marL="3886200" indent="-228600" defTabSz="944563" eaLnBrk="0" fontAlgn="base" hangingPunct="0">
              <a:spcBef>
                <a:spcPct val="0"/>
              </a:spcBef>
              <a:spcAft>
                <a:spcPct val="0"/>
              </a:spcAft>
              <a:defRPr sz="2000">
                <a:solidFill>
                  <a:schemeClr val="tx1"/>
                </a:solidFill>
                <a:latin typeface="Times New Roman" pitchFamily="18" charset="0"/>
                <a:cs typeface="Arial" charset="0"/>
              </a:defRPr>
            </a:lvl9pPr>
          </a:lstStyle>
          <a:p>
            <a:pPr eaLnBrk="1" hangingPunct="1"/>
            <a:fld id="{81DBD2C4-CF5F-4CE5-8051-CAC234FA0827}" type="slidenum">
              <a:rPr lang="ru-RU" sz="1200" smtClean="0">
                <a:latin typeface="Arial" charset="0"/>
              </a:rPr>
              <a:pPr eaLnBrk="1" hangingPunct="1"/>
              <a:t>9</a:t>
            </a:fld>
            <a:endParaRPr lang="ru-RU" sz="1200"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ru-RU" smtClean="0"/>
              <a:t>Образец заголовка</a:t>
            </a:r>
            <a:endParaRPr lang="en-US"/>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smtClean="0"/>
              <a:t>Образец подзаголовка</a:t>
            </a:r>
            <a:endParaRPr lang="en-US"/>
          </a:p>
        </p:txBody>
      </p:sp>
      <p:sp>
        <p:nvSpPr>
          <p:cNvPr id="4" name="Дата 13"/>
          <p:cNvSpPr>
            <a:spLocks noGrp="1"/>
          </p:cNvSpPr>
          <p:nvPr>
            <p:ph type="dt" sz="half" idx="10"/>
          </p:nvPr>
        </p:nvSpPr>
        <p:spPr/>
        <p:txBody>
          <a:bodyPr/>
          <a:lstStyle>
            <a:lvl1pPr>
              <a:defRPr/>
            </a:lvl1pPr>
          </a:lstStyle>
          <a:p>
            <a:pPr>
              <a:defRPr/>
            </a:pPr>
            <a:endParaRPr lang="ru-RU"/>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22"/>
          <p:cNvSpPr>
            <a:spLocks noGrp="1"/>
          </p:cNvSpPr>
          <p:nvPr>
            <p:ph type="sldNum" sz="quarter" idx="12"/>
          </p:nvPr>
        </p:nvSpPr>
        <p:spPr/>
        <p:txBody>
          <a:bodyPr/>
          <a:lstStyle>
            <a:lvl1pPr>
              <a:defRPr/>
            </a:lvl1pPr>
          </a:lstStyle>
          <a:p>
            <a:pPr>
              <a:defRPr/>
            </a:pPr>
            <a:fld id="{650164B8-55C4-4ADA-B796-F08D0B93BAFE}" type="slidenum">
              <a:rPr lang="ru-RU"/>
              <a:pPr>
                <a:defRPr/>
              </a:pPr>
              <a:t>‹#›</a:t>
            </a:fld>
            <a:endParaRPr lang="ru-RU"/>
          </a:p>
        </p:txBody>
      </p:sp>
    </p:spTree>
    <p:extLst>
      <p:ext uri="{BB962C8B-B14F-4D97-AF65-F5344CB8AC3E}">
        <p14:creationId xmlns:p14="http://schemas.microsoft.com/office/powerpoint/2010/main" xmlns="" val="51847529"/>
      </p:ext>
    </p:extLst>
  </p:cSld>
  <p:clrMapOvr>
    <a:masterClrMapping/>
  </p:clrMapOvr>
  <p:transition>
    <p:blinds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3"/>
          <p:cNvSpPr>
            <a:spLocks noGrp="1"/>
          </p:cNvSpPr>
          <p:nvPr>
            <p:ph type="dt" sz="half" idx="10"/>
          </p:nvPr>
        </p:nvSpPr>
        <p:spPr/>
        <p:txBody>
          <a:bodyPr/>
          <a:lstStyle>
            <a:lvl1pPr>
              <a:defRPr/>
            </a:lvl1pPr>
          </a:lstStyle>
          <a:p>
            <a:pPr>
              <a:defRPr/>
            </a:pPr>
            <a:endParaRPr lang="ru-RU"/>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22"/>
          <p:cNvSpPr>
            <a:spLocks noGrp="1"/>
          </p:cNvSpPr>
          <p:nvPr>
            <p:ph type="sldNum" sz="quarter" idx="12"/>
          </p:nvPr>
        </p:nvSpPr>
        <p:spPr/>
        <p:txBody>
          <a:bodyPr/>
          <a:lstStyle>
            <a:lvl1pPr>
              <a:defRPr/>
            </a:lvl1pPr>
          </a:lstStyle>
          <a:p>
            <a:pPr>
              <a:defRPr/>
            </a:pPr>
            <a:fld id="{E341E831-8114-4AB9-B399-330753E76858}" type="slidenum">
              <a:rPr lang="ru-RU"/>
              <a:pPr>
                <a:defRPr/>
              </a:pPr>
              <a:t>‹#›</a:t>
            </a:fld>
            <a:endParaRPr lang="ru-RU"/>
          </a:p>
        </p:txBody>
      </p:sp>
    </p:spTree>
    <p:extLst>
      <p:ext uri="{BB962C8B-B14F-4D97-AF65-F5344CB8AC3E}">
        <p14:creationId xmlns:p14="http://schemas.microsoft.com/office/powerpoint/2010/main" xmlns="" val="4034737841"/>
      </p:ext>
    </p:extLst>
  </p:cSld>
  <p:clrMapOvr>
    <a:masterClrMapping/>
  </p:clrMapOvr>
  <p:transition>
    <p:blinds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3"/>
          <p:cNvSpPr>
            <a:spLocks noGrp="1"/>
          </p:cNvSpPr>
          <p:nvPr>
            <p:ph type="dt" sz="half" idx="10"/>
          </p:nvPr>
        </p:nvSpPr>
        <p:spPr/>
        <p:txBody>
          <a:bodyPr/>
          <a:lstStyle>
            <a:lvl1pPr>
              <a:defRPr/>
            </a:lvl1pPr>
          </a:lstStyle>
          <a:p>
            <a:pPr>
              <a:defRPr/>
            </a:pPr>
            <a:endParaRPr lang="ru-RU"/>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22"/>
          <p:cNvSpPr>
            <a:spLocks noGrp="1"/>
          </p:cNvSpPr>
          <p:nvPr>
            <p:ph type="sldNum" sz="quarter" idx="12"/>
          </p:nvPr>
        </p:nvSpPr>
        <p:spPr/>
        <p:txBody>
          <a:bodyPr/>
          <a:lstStyle>
            <a:lvl1pPr>
              <a:defRPr/>
            </a:lvl1pPr>
          </a:lstStyle>
          <a:p>
            <a:pPr>
              <a:defRPr/>
            </a:pPr>
            <a:fld id="{F15A9308-0336-4160-8C17-5B72F2D67876}" type="slidenum">
              <a:rPr lang="ru-RU"/>
              <a:pPr>
                <a:defRPr/>
              </a:pPr>
              <a:t>‹#›</a:t>
            </a:fld>
            <a:endParaRPr lang="ru-RU"/>
          </a:p>
        </p:txBody>
      </p:sp>
    </p:spTree>
    <p:extLst>
      <p:ext uri="{BB962C8B-B14F-4D97-AF65-F5344CB8AC3E}">
        <p14:creationId xmlns:p14="http://schemas.microsoft.com/office/powerpoint/2010/main" xmlns="" val="4234994792"/>
      </p:ext>
    </p:extLst>
  </p:cSld>
  <p:clrMapOvr>
    <a:masterClrMapping/>
  </p:clrMapOvr>
  <p:transition>
    <p:blinds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3"/>
          <p:cNvSpPr>
            <a:spLocks noGrp="1"/>
          </p:cNvSpPr>
          <p:nvPr>
            <p:ph type="dt" sz="half" idx="10"/>
          </p:nvPr>
        </p:nvSpPr>
        <p:spPr/>
        <p:txBody>
          <a:bodyPr/>
          <a:lstStyle>
            <a:lvl1pPr>
              <a:defRPr/>
            </a:lvl1pPr>
          </a:lstStyle>
          <a:p>
            <a:pPr>
              <a:defRPr/>
            </a:pPr>
            <a:endParaRPr lang="ru-RU"/>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22"/>
          <p:cNvSpPr>
            <a:spLocks noGrp="1"/>
          </p:cNvSpPr>
          <p:nvPr>
            <p:ph type="sldNum" sz="quarter" idx="12"/>
          </p:nvPr>
        </p:nvSpPr>
        <p:spPr/>
        <p:txBody>
          <a:bodyPr/>
          <a:lstStyle>
            <a:lvl1pPr>
              <a:defRPr/>
            </a:lvl1pPr>
          </a:lstStyle>
          <a:p>
            <a:pPr>
              <a:defRPr/>
            </a:pPr>
            <a:fld id="{89743B38-3DF8-4335-ACAA-D67C9DDF115A}" type="slidenum">
              <a:rPr lang="ru-RU"/>
              <a:pPr>
                <a:defRPr/>
              </a:pPr>
              <a:t>‹#›</a:t>
            </a:fld>
            <a:endParaRPr lang="ru-RU"/>
          </a:p>
        </p:txBody>
      </p:sp>
    </p:spTree>
    <p:extLst>
      <p:ext uri="{BB962C8B-B14F-4D97-AF65-F5344CB8AC3E}">
        <p14:creationId xmlns:p14="http://schemas.microsoft.com/office/powerpoint/2010/main" xmlns="" val="861580618"/>
      </p:ext>
    </p:extLst>
  </p:cSld>
  <p:clrMapOvr>
    <a:masterClrMapping/>
  </p:clrMapOvr>
  <p:transition>
    <p:blinds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ru-RU" smtClean="0"/>
              <a:t>Образец заголовка</a:t>
            </a:r>
            <a:endParaRPr lang="en-US"/>
          </a:p>
        </p:txBody>
      </p:sp>
      <p:sp>
        <p:nvSpPr>
          <p:cNvPr id="3" name="Текст 2"/>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ADEF7488-9F78-43C9-A2D0-1198DD75E715}" type="slidenum">
              <a:rPr lang="ru-RU"/>
              <a:pPr>
                <a:defRPr/>
              </a:pPr>
              <a:t>‹#›</a:t>
            </a:fld>
            <a:endParaRPr lang="ru-RU"/>
          </a:p>
        </p:txBody>
      </p:sp>
    </p:spTree>
    <p:extLst>
      <p:ext uri="{BB962C8B-B14F-4D97-AF65-F5344CB8AC3E}">
        <p14:creationId xmlns:p14="http://schemas.microsoft.com/office/powerpoint/2010/main" xmlns="" val="486544284"/>
      </p:ext>
    </p:extLst>
  </p:cSld>
  <p:clrMapOvr>
    <a:overrideClrMapping bg1="dk1" tx1="lt1" bg2="dk2" tx2="lt2" accent1="accent1" accent2="accent2" accent3="accent3" accent4="accent4" accent5="accent5" accent6="accent6" hlink="hlink" folHlink="folHlink"/>
  </p:clrMapOvr>
  <p:transition>
    <p:blinds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Содержимое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Содержимое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13"/>
          <p:cNvSpPr>
            <a:spLocks noGrp="1"/>
          </p:cNvSpPr>
          <p:nvPr>
            <p:ph type="dt" sz="half" idx="10"/>
          </p:nvPr>
        </p:nvSpPr>
        <p:spPr/>
        <p:txBody>
          <a:bodyPr/>
          <a:lstStyle>
            <a:lvl1pPr>
              <a:defRPr/>
            </a:lvl1pPr>
          </a:lstStyle>
          <a:p>
            <a:pPr>
              <a:defRPr/>
            </a:pPr>
            <a:endParaRPr lang="ru-RU"/>
          </a:p>
        </p:txBody>
      </p:sp>
      <p:sp>
        <p:nvSpPr>
          <p:cNvPr id="6" name="Нижний колонтитул 2"/>
          <p:cNvSpPr>
            <a:spLocks noGrp="1"/>
          </p:cNvSpPr>
          <p:nvPr>
            <p:ph type="ftr" sz="quarter" idx="11"/>
          </p:nvPr>
        </p:nvSpPr>
        <p:spPr/>
        <p:txBody>
          <a:bodyPr/>
          <a:lstStyle>
            <a:lvl1pPr>
              <a:defRPr/>
            </a:lvl1pPr>
          </a:lstStyle>
          <a:p>
            <a:pPr>
              <a:defRPr/>
            </a:pPr>
            <a:endParaRPr lang="ru-RU"/>
          </a:p>
        </p:txBody>
      </p:sp>
      <p:sp>
        <p:nvSpPr>
          <p:cNvPr id="7" name="Номер слайда 22"/>
          <p:cNvSpPr>
            <a:spLocks noGrp="1"/>
          </p:cNvSpPr>
          <p:nvPr>
            <p:ph type="sldNum" sz="quarter" idx="12"/>
          </p:nvPr>
        </p:nvSpPr>
        <p:spPr/>
        <p:txBody>
          <a:bodyPr/>
          <a:lstStyle>
            <a:lvl1pPr>
              <a:defRPr/>
            </a:lvl1pPr>
          </a:lstStyle>
          <a:p>
            <a:pPr>
              <a:defRPr/>
            </a:pPr>
            <a:fld id="{1D5F69E9-220F-493E-96B9-874BA9BBDF89}" type="slidenum">
              <a:rPr lang="ru-RU"/>
              <a:pPr>
                <a:defRPr/>
              </a:pPr>
              <a:t>‹#›</a:t>
            </a:fld>
            <a:endParaRPr lang="ru-RU"/>
          </a:p>
        </p:txBody>
      </p:sp>
    </p:spTree>
    <p:extLst>
      <p:ext uri="{BB962C8B-B14F-4D97-AF65-F5344CB8AC3E}">
        <p14:creationId xmlns:p14="http://schemas.microsoft.com/office/powerpoint/2010/main" xmlns="" val="3237795630"/>
      </p:ext>
    </p:extLst>
  </p:cSld>
  <p:clrMapOvr>
    <a:masterClrMapping/>
  </p:clrMapOvr>
  <p:transition>
    <p:blinds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lstStyle>
            <a:lvl1pPr>
              <a:defRPr/>
            </a:lvl1pPr>
          </a:lstStyle>
          <a:p>
            <a:r>
              <a:rPr lang="ru-RU" smtClean="0"/>
              <a:t>Образец заголовка</a:t>
            </a:r>
            <a:endParaRPr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5" name="Содержимое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Содержимое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13"/>
          <p:cNvSpPr>
            <a:spLocks noGrp="1"/>
          </p:cNvSpPr>
          <p:nvPr>
            <p:ph type="dt" sz="half" idx="10"/>
          </p:nvPr>
        </p:nvSpPr>
        <p:spPr/>
        <p:txBody>
          <a:bodyPr/>
          <a:lstStyle>
            <a:lvl1pPr>
              <a:defRPr/>
            </a:lvl1pPr>
          </a:lstStyle>
          <a:p>
            <a:pPr>
              <a:defRPr/>
            </a:pPr>
            <a:endParaRPr lang="ru-RU"/>
          </a:p>
        </p:txBody>
      </p:sp>
      <p:sp>
        <p:nvSpPr>
          <p:cNvPr id="8" name="Нижний колонтитул 2"/>
          <p:cNvSpPr>
            <a:spLocks noGrp="1"/>
          </p:cNvSpPr>
          <p:nvPr>
            <p:ph type="ftr" sz="quarter" idx="11"/>
          </p:nvPr>
        </p:nvSpPr>
        <p:spPr/>
        <p:txBody>
          <a:bodyPr/>
          <a:lstStyle>
            <a:lvl1pPr>
              <a:defRPr/>
            </a:lvl1pPr>
          </a:lstStyle>
          <a:p>
            <a:pPr>
              <a:defRPr/>
            </a:pPr>
            <a:endParaRPr lang="ru-RU"/>
          </a:p>
        </p:txBody>
      </p:sp>
      <p:sp>
        <p:nvSpPr>
          <p:cNvPr id="9" name="Номер слайда 22"/>
          <p:cNvSpPr>
            <a:spLocks noGrp="1"/>
          </p:cNvSpPr>
          <p:nvPr>
            <p:ph type="sldNum" sz="quarter" idx="12"/>
          </p:nvPr>
        </p:nvSpPr>
        <p:spPr/>
        <p:txBody>
          <a:bodyPr/>
          <a:lstStyle>
            <a:lvl1pPr>
              <a:defRPr/>
            </a:lvl1pPr>
          </a:lstStyle>
          <a:p>
            <a:pPr>
              <a:defRPr/>
            </a:pPr>
            <a:fld id="{2124F58C-D365-4B47-812C-98702D58FA45}" type="slidenum">
              <a:rPr lang="ru-RU"/>
              <a:pPr>
                <a:defRPr/>
              </a:pPr>
              <a:t>‹#›</a:t>
            </a:fld>
            <a:endParaRPr lang="ru-RU"/>
          </a:p>
        </p:txBody>
      </p:sp>
    </p:spTree>
    <p:extLst>
      <p:ext uri="{BB962C8B-B14F-4D97-AF65-F5344CB8AC3E}">
        <p14:creationId xmlns:p14="http://schemas.microsoft.com/office/powerpoint/2010/main" xmlns="" val="532251858"/>
      </p:ext>
    </p:extLst>
  </p:cSld>
  <p:clrMapOvr>
    <a:masterClrMapping/>
  </p:clrMapOvr>
  <p:transition>
    <p:blinds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Дата 13"/>
          <p:cNvSpPr>
            <a:spLocks noGrp="1"/>
          </p:cNvSpPr>
          <p:nvPr>
            <p:ph type="dt" sz="half" idx="10"/>
          </p:nvPr>
        </p:nvSpPr>
        <p:spPr/>
        <p:txBody>
          <a:bodyPr/>
          <a:lstStyle>
            <a:lvl1pPr>
              <a:defRPr/>
            </a:lvl1pPr>
          </a:lstStyle>
          <a:p>
            <a:pPr>
              <a:defRPr/>
            </a:pPr>
            <a:endParaRPr lang="ru-RU"/>
          </a:p>
        </p:txBody>
      </p:sp>
      <p:sp>
        <p:nvSpPr>
          <p:cNvPr id="4" name="Нижний колонтитул 2"/>
          <p:cNvSpPr>
            <a:spLocks noGrp="1"/>
          </p:cNvSpPr>
          <p:nvPr>
            <p:ph type="ftr" sz="quarter" idx="11"/>
          </p:nvPr>
        </p:nvSpPr>
        <p:spPr/>
        <p:txBody>
          <a:bodyPr/>
          <a:lstStyle>
            <a:lvl1pPr>
              <a:defRPr/>
            </a:lvl1pPr>
          </a:lstStyle>
          <a:p>
            <a:pPr>
              <a:defRPr/>
            </a:pPr>
            <a:endParaRPr lang="ru-RU"/>
          </a:p>
        </p:txBody>
      </p:sp>
      <p:sp>
        <p:nvSpPr>
          <p:cNvPr id="5" name="Номер слайда 22"/>
          <p:cNvSpPr>
            <a:spLocks noGrp="1"/>
          </p:cNvSpPr>
          <p:nvPr>
            <p:ph type="sldNum" sz="quarter" idx="12"/>
          </p:nvPr>
        </p:nvSpPr>
        <p:spPr/>
        <p:txBody>
          <a:bodyPr/>
          <a:lstStyle>
            <a:lvl1pPr>
              <a:defRPr/>
            </a:lvl1pPr>
          </a:lstStyle>
          <a:p>
            <a:pPr>
              <a:defRPr/>
            </a:pPr>
            <a:fld id="{00315B56-D3CD-4A69-8F68-733F6078FCC7}" type="slidenum">
              <a:rPr lang="ru-RU"/>
              <a:pPr>
                <a:defRPr/>
              </a:pPr>
              <a:t>‹#›</a:t>
            </a:fld>
            <a:endParaRPr lang="ru-RU"/>
          </a:p>
        </p:txBody>
      </p:sp>
    </p:spTree>
    <p:extLst>
      <p:ext uri="{BB962C8B-B14F-4D97-AF65-F5344CB8AC3E}">
        <p14:creationId xmlns:p14="http://schemas.microsoft.com/office/powerpoint/2010/main" xmlns="" val="1425540381"/>
      </p:ext>
    </p:extLst>
  </p:cSld>
  <p:clrMapOvr>
    <a:masterClrMapping/>
  </p:clrMapOvr>
  <p:transition>
    <p:blinds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3"/>
          <p:cNvSpPr>
            <a:spLocks noGrp="1"/>
          </p:cNvSpPr>
          <p:nvPr>
            <p:ph type="dt" sz="half" idx="10"/>
          </p:nvPr>
        </p:nvSpPr>
        <p:spPr/>
        <p:txBody>
          <a:bodyPr/>
          <a:lstStyle>
            <a:lvl1pPr>
              <a:defRPr/>
            </a:lvl1pPr>
          </a:lstStyle>
          <a:p>
            <a:pPr>
              <a:defRPr/>
            </a:pPr>
            <a:endParaRPr lang="ru-RU"/>
          </a:p>
        </p:txBody>
      </p:sp>
      <p:sp>
        <p:nvSpPr>
          <p:cNvPr id="3" name="Нижний колонтитул 2"/>
          <p:cNvSpPr>
            <a:spLocks noGrp="1"/>
          </p:cNvSpPr>
          <p:nvPr>
            <p:ph type="ftr" sz="quarter" idx="11"/>
          </p:nvPr>
        </p:nvSpPr>
        <p:spPr/>
        <p:txBody>
          <a:bodyPr/>
          <a:lstStyle>
            <a:lvl1pPr>
              <a:defRPr/>
            </a:lvl1pPr>
          </a:lstStyle>
          <a:p>
            <a:pPr>
              <a:defRPr/>
            </a:pPr>
            <a:endParaRPr lang="ru-RU"/>
          </a:p>
        </p:txBody>
      </p:sp>
      <p:sp>
        <p:nvSpPr>
          <p:cNvPr id="4" name="Номер слайда 22"/>
          <p:cNvSpPr>
            <a:spLocks noGrp="1"/>
          </p:cNvSpPr>
          <p:nvPr>
            <p:ph type="sldNum" sz="quarter" idx="12"/>
          </p:nvPr>
        </p:nvSpPr>
        <p:spPr/>
        <p:txBody>
          <a:bodyPr/>
          <a:lstStyle>
            <a:lvl1pPr>
              <a:defRPr/>
            </a:lvl1pPr>
          </a:lstStyle>
          <a:p>
            <a:pPr>
              <a:defRPr/>
            </a:pPr>
            <a:fld id="{8E37E2D3-81A9-4E19-94D2-B390F20FFEE3}" type="slidenum">
              <a:rPr lang="ru-RU"/>
              <a:pPr>
                <a:defRPr/>
              </a:pPr>
              <a:t>‹#›</a:t>
            </a:fld>
            <a:endParaRPr lang="ru-RU"/>
          </a:p>
        </p:txBody>
      </p:sp>
    </p:spTree>
    <p:extLst>
      <p:ext uri="{BB962C8B-B14F-4D97-AF65-F5344CB8AC3E}">
        <p14:creationId xmlns:p14="http://schemas.microsoft.com/office/powerpoint/2010/main" xmlns="" val="3528520234"/>
      </p:ext>
    </p:extLst>
  </p:cSld>
  <p:clrMapOvr>
    <a:masterClrMapping/>
  </p:clrMapOvr>
  <p:transition>
    <p:blinds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ru-RU" smtClean="0"/>
              <a:t>Образец заголовка</a:t>
            </a:r>
            <a:endParaRPr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ru-RU" smtClean="0"/>
              <a:t>Образец текста</a:t>
            </a:r>
          </a:p>
        </p:txBody>
      </p:sp>
      <p:sp>
        <p:nvSpPr>
          <p:cNvPr id="4" name="Содержимое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13"/>
          <p:cNvSpPr>
            <a:spLocks noGrp="1"/>
          </p:cNvSpPr>
          <p:nvPr>
            <p:ph type="dt" sz="half" idx="10"/>
          </p:nvPr>
        </p:nvSpPr>
        <p:spPr/>
        <p:txBody>
          <a:bodyPr/>
          <a:lstStyle>
            <a:lvl1pPr>
              <a:defRPr/>
            </a:lvl1pPr>
          </a:lstStyle>
          <a:p>
            <a:pPr>
              <a:defRPr/>
            </a:pPr>
            <a:endParaRPr lang="ru-RU"/>
          </a:p>
        </p:txBody>
      </p:sp>
      <p:sp>
        <p:nvSpPr>
          <p:cNvPr id="6" name="Нижний колонтитул 2"/>
          <p:cNvSpPr>
            <a:spLocks noGrp="1"/>
          </p:cNvSpPr>
          <p:nvPr>
            <p:ph type="ftr" sz="quarter" idx="11"/>
          </p:nvPr>
        </p:nvSpPr>
        <p:spPr/>
        <p:txBody>
          <a:bodyPr/>
          <a:lstStyle>
            <a:lvl1pPr>
              <a:defRPr/>
            </a:lvl1pPr>
          </a:lstStyle>
          <a:p>
            <a:pPr>
              <a:defRPr/>
            </a:pPr>
            <a:endParaRPr lang="ru-RU"/>
          </a:p>
        </p:txBody>
      </p:sp>
      <p:sp>
        <p:nvSpPr>
          <p:cNvPr id="7" name="Номер слайда 22"/>
          <p:cNvSpPr>
            <a:spLocks noGrp="1"/>
          </p:cNvSpPr>
          <p:nvPr>
            <p:ph type="sldNum" sz="quarter" idx="12"/>
          </p:nvPr>
        </p:nvSpPr>
        <p:spPr/>
        <p:txBody>
          <a:bodyPr/>
          <a:lstStyle>
            <a:lvl1pPr>
              <a:defRPr/>
            </a:lvl1pPr>
          </a:lstStyle>
          <a:p>
            <a:pPr>
              <a:defRPr/>
            </a:pPr>
            <a:fld id="{901E05F1-1CC6-4251-9FB9-3876293AB23B}" type="slidenum">
              <a:rPr lang="ru-RU"/>
              <a:pPr>
                <a:defRPr/>
              </a:pPr>
              <a:t>‹#›</a:t>
            </a:fld>
            <a:endParaRPr lang="ru-RU"/>
          </a:p>
        </p:txBody>
      </p:sp>
    </p:spTree>
    <p:extLst>
      <p:ext uri="{BB962C8B-B14F-4D97-AF65-F5344CB8AC3E}">
        <p14:creationId xmlns:p14="http://schemas.microsoft.com/office/powerpoint/2010/main" xmlns="" val="2655057182"/>
      </p:ext>
    </p:extLst>
  </p:cSld>
  <p:clrMapOvr>
    <a:masterClrMapping/>
  </p:clrMapOvr>
  <p:transition>
    <p:blinds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ru-RU" smtClean="0"/>
              <a:t>Образец заголовка</a:t>
            </a:r>
            <a:endParaRPr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ru-RU" noProof="0" smtClean="0"/>
              <a:t>Вставка рисунка</a:t>
            </a:r>
            <a:endParaRPr lang="en-US" noProof="0" dirty="0"/>
          </a:p>
        </p:txBody>
      </p:sp>
      <p:sp>
        <p:nvSpPr>
          <p:cNvPr id="4" name="Текст 3"/>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ru-RU" smtClean="0"/>
              <a:t>Образец текста</a:t>
            </a:r>
          </a:p>
        </p:txBody>
      </p:sp>
      <p:sp>
        <p:nvSpPr>
          <p:cNvPr id="5" name="Дата 13"/>
          <p:cNvSpPr>
            <a:spLocks noGrp="1"/>
          </p:cNvSpPr>
          <p:nvPr>
            <p:ph type="dt" sz="half" idx="10"/>
          </p:nvPr>
        </p:nvSpPr>
        <p:spPr/>
        <p:txBody>
          <a:bodyPr/>
          <a:lstStyle>
            <a:lvl1pPr>
              <a:defRPr/>
            </a:lvl1pPr>
          </a:lstStyle>
          <a:p>
            <a:pPr>
              <a:defRPr/>
            </a:pPr>
            <a:endParaRPr lang="ru-RU"/>
          </a:p>
        </p:txBody>
      </p:sp>
      <p:sp>
        <p:nvSpPr>
          <p:cNvPr id="6" name="Нижний колонтитул 2"/>
          <p:cNvSpPr>
            <a:spLocks noGrp="1"/>
          </p:cNvSpPr>
          <p:nvPr>
            <p:ph type="ftr" sz="quarter" idx="11"/>
          </p:nvPr>
        </p:nvSpPr>
        <p:spPr/>
        <p:txBody>
          <a:bodyPr/>
          <a:lstStyle>
            <a:lvl1pPr>
              <a:defRPr/>
            </a:lvl1pPr>
          </a:lstStyle>
          <a:p>
            <a:pPr>
              <a:defRPr/>
            </a:pPr>
            <a:endParaRPr lang="ru-RU"/>
          </a:p>
        </p:txBody>
      </p:sp>
      <p:sp>
        <p:nvSpPr>
          <p:cNvPr id="7" name="Номер слайда 22"/>
          <p:cNvSpPr>
            <a:spLocks noGrp="1"/>
          </p:cNvSpPr>
          <p:nvPr>
            <p:ph type="sldNum" sz="quarter" idx="12"/>
          </p:nvPr>
        </p:nvSpPr>
        <p:spPr/>
        <p:txBody>
          <a:bodyPr/>
          <a:lstStyle>
            <a:lvl1pPr>
              <a:defRPr/>
            </a:lvl1pPr>
          </a:lstStyle>
          <a:p>
            <a:pPr>
              <a:defRPr/>
            </a:pPr>
            <a:fld id="{6B227313-AF66-4B5A-BE69-54A29FDBB56D}" type="slidenum">
              <a:rPr lang="ru-RU"/>
              <a:pPr>
                <a:defRPr/>
              </a:pPr>
              <a:t>‹#›</a:t>
            </a:fld>
            <a:endParaRPr lang="ru-RU"/>
          </a:p>
        </p:txBody>
      </p:sp>
    </p:spTree>
    <p:extLst>
      <p:ext uri="{BB962C8B-B14F-4D97-AF65-F5344CB8AC3E}">
        <p14:creationId xmlns:p14="http://schemas.microsoft.com/office/powerpoint/2010/main" xmlns="" val="4241198863"/>
      </p:ext>
    </p:extLst>
  </p:cSld>
  <p:clrMapOvr>
    <a:masterClrMapping/>
  </p:clrMapOvr>
  <p:transition>
    <p:blinds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lang="ru-RU" smtClean="0"/>
              <a:t>Образец заголовка</a:t>
            </a:r>
            <a:endParaRPr lang="en-US"/>
          </a:p>
        </p:txBody>
      </p:sp>
      <p:sp>
        <p:nvSpPr>
          <p:cNvPr id="1027" name="Текст 12"/>
          <p:cNvSpPr>
            <a:spLocks noGrp="1"/>
          </p:cNvSpPr>
          <p:nvPr>
            <p:ph type="body" idx="1"/>
          </p:nvPr>
        </p:nvSpPr>
        <p:spPr bwMode="auto">
          <a:xfrm>
            <a:off x="457200" y="1600200"/>
            <a:ext cx="8229600" cy="4708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pPr>
              <a:defRPr/>
            </a:pPr>
            <a:endParaRPr lang="ru-RU"/>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pPr>
              <a:defRPr/>
            </a:pPr>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pPr>
              <a:defRPr/>
            </a:pPr>
            <a:fld id="{B37EDD45-8318-4BC3-A1D1-AFE96C8B3D65}" type="slidenum">
              <a:rPr lang="ru-RU"/>
              <a:pPr>
                <a:defRPr/>
              </a:pPr>
              <a:t>‹#›</a:t>
            </a:fld>
            <a:endParaRPr lang="ru-RU"/>
          </a:p>
        </p:txBody>
      </p:sp>
    </p:spTree>
  </p:cSld>
  <p:clrMap bg1="dk1" tx1="lt1" bg2="dk2" tx2="lt2" accent1="accent1" accent2="accent2" accent3="accent3" accent4="accent4" accent5="accent5" accent6="accent6" hlink="hlink" folHlink="folHlink"/>
  <p:sldLayoutIdLst>
    <p:sldLayoutId id="2147483907" r:id="rId1"/>
    <p:sldLayoutId id="2147483908" r:id="rId2"/>
    <p:sldLayoutId id="2147483917" r:id="rId3"/>
    <p:sldLayoutId id="2147483909" r:id="rId4"/>
    <p:sldLayoutId id="2147483910" r:id="rId5"/>
    <p:sldLayoutId id="2147483911" r:id="rId6"/>
    <p:sldLayoutId id="2147483912" r:id="rId7"/>
    <p:sldLayoutId id="2147483913" r:id="rId8"/>
    <p:sldLayoutId id="2147483914" r:id="rId9"/>
    <p:sldLayoutId id="2147483915" r:id="rId10"/>
    <p:sldLayoutId id="2147483916" r:id="rId11"/>
  </p:sldLayoutIdLst>
  <p:transition>
    <p:blinds dir="vert"/>
  </p:transition>
  <p:txStyles>
    <p:titleStyle>
      <a:lvl1pPr algn="ctr" rtl="0" eaLnBrk="0" fontAlgn="base" hangingPunct="0">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vl2pPr algn="ctr" rtl="0" eaLnBrk="0" fontAlgn="base" hangingPunct="0">
        <a:spcBef>
          <a:spcPct val="0"/>
        </a:spcBef>
        <a:spcAft>
          <a:spcPct val="0"/>
        </a:spcAft>
        <a:defRPr sz="4100" b="1">
          <a:solidFill>
            <a:schemeClr val="tx1"/>
          </a:solidFill>
          <a:latin typeface="Lucida Sans" pitchFamily="34" charset="0"/>
        </a:defRPr>
      </a:lvl2pPr>
      <a:lvl3pPr algn="ctr" rtl="0" eaLnBrk="0" fontAlgn="base" hangingPunct="0">
        <a:spcBef>
          <a:spcPct val="0"/>
        </a:spcBef>
        <a:spcAft>
          <a:spcPct val="0"/>
        </a:spcAft>
        <a:defRPr sz="4100" b="1">
          <a:solidFill>
            <a:schemeClr val="tx1"/>
          </a:solidFill>
          <a:latin typeface="Lucida Sans" pitchFamily="34" charset="0"/>
        </a:defRPr>
      </a:lvl3pPr>
      <a:lvl4pPr algn="ctr" rtl="0" eaLnBrk="0" fontAlgn="base" hangingPunct="0">
        <a:spcBef>
          <a:spcPct val="0"/>
        </a:spcBef>
        <a:spcAft>
          <a:spcPct val="0"/>
        </a:spcAft>
        <a:defRPr sz="4100" b="1">
          <a:solidFill>
            <a:schemeClr val="tx1"/>
          </a:solidFill>
          <a:latin typeface="Lucida Sans" pitchFamily="34" charset="0"/>
        </a:defRPr>
      </a:lvl4pPr>
      <a:lvl5pPr algn="ctr" rtl="0" eaLnBrk="0" fontAlgn="base" hangingPunct="0">
        <a:spcBef>
          <a:spcPct val="0"/>
        </a:spcBef>
        <a:spcAft>
          <a:spcPct val="0"/>
        </a:spcAft>
        <a:defRPr sz="4100" b="1">
          <a:solidFill>
            <a:schemeClr val="tx1"/>
          </a:solidFill>
          <a:latin typeface="Lucida Sans" pitchFamily="34" charset="0"/>
        </a:defRPr>
      </a:lvl5pPr>
      <a:lvl6pPr marL="457200" algn="ctr" rtl="0" fontAlgn="base">
        <a:spcBef>
          <a:spcPct val="0"/>
        </a:spcBef>
        <a:spcAft>
          <a:spcPct val="0"/>
        </a:spcAft>
        <a:defRPr sz="4100" b="1">
          <a:solidFill>
            <a:schemeClr val="tx1"/>
          </a:solidFill>
          <a:latin typeface="Lucida Sans" pitchFamily="34" charset="0"/>
        </a:defRPr>
      </a:lvl6pPr>
      <a:lvl7pPr marL="914400" algn="ctr" rtl="0" fontAlgn="base">
        <a:spcBef>
          <a:spcPct val="0"/>
        </a:spcBef>
        <a:spcAft>
          <a:spcPct val="0"/>
        </a:spcAft>
        <a:defRPr sz="4100" b="1">
          <a:solidFill>
            <a:schemeClr val="tx1"/>
          </a:solidFill>
          <a:latin typeface="Lucida Sans" pitchFamily="34" charset="0"/>
        </a:defRPr>
      </a:lvl7pPr>
      <a:lvl8pPr marL="1371600" algn="ctr" rtl="0" fontAlgn="base">
        <a:spcBef>
          <a:spcPct val="0"/>
        </a:spcBef>
        <a:spcAft>
          <a:spcPct val="0"/>
        </a:spcAft>
        <a:defRPr sz="4100" b="1">
          <a:solidFill>
            <a:schemeClr val="tx1"/>
          </a:solidFill>
          <a:latin typeface="Lucida Sans" pitchFamily="34" charset="0"/>
        </a:defRPr>
      </a:lvl8pPr>
      <a:lvl9pPr marL="1828800" algn="ctr" rtl="0" fontAlgn="base">
        <a:spcBef>
          <a:spcPct val="0"/>
        </a:spcBef>
        <a:spcAft>
          <a:spcPct val="0"/>
        </a:spcAft>
        <a:defRPr sz="4100" b="1">
          <a:solidFill>
            <a:schemeClr val="tx1"/>
          </a:solidFill>
          <a:latin typeface="Lucida Sans" pitchFamily="34" charset="0"/>
        </a:defRPr>
      </a:lvl9pPr>
    </p:titleStyle>
    <p:bodyStyle>
      <a:lvl1pPr marL="547688" indent="-411163" algn="l" rtl="0" eaLnBrk="0" fontAlgn="base" hangingPunct="0">
        <a:spcBef>
          <a:spcPct val="20000"/>
        </a:spcBef>
        <a:spcAft>
          <a:spcPct val="0"/>
        </a:spcAft>
        <a:buClr>
          <a:srgbClr val="F9F9F9"/>
        </a:buClr>
        <a:buSzPct val="65000"/>
        <a:buFont typeface="Wingdings 2" pitchFamily="18" charset="2"/>
        <a:buChar char=""/>
        <a:defRPr sz="2800" kern="1200">
          <a:solidFill>
            <a:schemeClr val="tx1"/>
          </a:solidFill>
          <a:latin typeface="+mn-lt"/>
          <a:ea typeface="+mn-ea"/>
          <a:cs typeface="+mn-cs"/>
        </a:defRPr>
      </a:lvl1pPr>
      <a:lvl2pPr marL="868363" indent="-282575" algn="l" rtl="0" eaLnBrk="0" fontAlgn="base" hangingPunct="0">
        <a:spcBef>
          <a:spcPct val="20000"/>
        </a:spcBef>
        <a:spcAft>
          <a:spcPct val="0"/>
        </a:spcAft>
        <a:buClr>
          <a:schemeClr val="tx1"/>
        </a:buClr>
        <a:buSzPct val="80000"/>
        <a:buFont typeface="Wingdings 2" pitchFamily="18" charset="2"/>
        <a:buChar char=""/>
        <a:defRPr sz="2400" kern="1200">
          <a:solidFill>
            <a:schemeClr val="tx1"/>
          </a:solidFill>
          <a:latin typeface="+mn-lt"/>
          <a:ea typeface="+mn-ea"/>
          <a:cs typeface="+mn-cs"/>
        </a:defRPr>
      </a:lvl2pPr>
      <a:lvl3pPr marL="1133475" indent="-228600" algn="l" rtl="0" eaLnBrk="0" fontAlgn="base" hangingPunct="0">
        <a:spcBef>
          <a:spcPct val="20000"/>
        </a:spcBef>
        <a:spcAft>
          <a:spcPct val="0"/>
        </a:spcAft>
        <a:buClr>
          <a:schemeClr val="tx1"/>
        </a:buClr>
        <a:buSzPct val="95000"/>
        <a:buFont typeface="Wingdings" pitchFamily="2" charset="2"/>
        <a:buChar char=""/>
        <a:defRPr sz="2200" kern="1200">
          <a:solidFill>
            <a:schemeClr val="tx1"/>
          </a:solidFill>
          <a:latin typeface="+mn-lt"/>
          <a:ea typeface="+mn-ea"/>
          <a:cs typeface="+mn-cs"/>
        </a:defRPr>
      </a:lvl3pPr>
      <a:lvl4pPr marL="1352550" indent="-182563" algn="l" rtl="0" eaLnBrk="0" fontAlgn="base" hangingPunct="0">
        <a:spcBef>
          <a:spcPct val="20000"/>
        </a:spcBef>
        <a:spcAft>
          <a:spcPct val="0"/>
        </a:spcAft>
        <a:buClr>
          <a:schemeClr val="tx1"/>
        </a:buClr>
        <a:buSzPct val="100000"/>
        <a:buFont typeface="Wingdings 3" pitchFamily="18" charset="2"/>
        <a:buChar char=""/>
        <a:defRPr sz="2000" kern="1200">
          <a:solidFill>
            <a:schemeClr val="tx1"/>
          </a:solidFill>
          <a:latin typeface="+mn-lt"/>
          <a:ea typeface="+mn-ea"/>
          <a:cs typeface="+mn-cs"/>
        </a:defRPr>
      </a:lvl4pPr>
      <a:lvl5pPr marL="1544638" indent="-182563" algn="l" rtl="0" eaLnBrk="0" fontAlgn="base" hangingPunct="0">
        <a:spcBef>
          <a:spcPct val="20000"/>
        </a:spcBef>
        <a:spcAft>
          <a:spcPct val="0"/>
        </a:spcAft>
        <a:buClr>
          <a:schemeClr val="tx1"/>
        </a:buClr>
        <a:buFont typeface="Wingdings 2" pitchFamily="18" charset="2"/>
        <a:buChar char=""/>
        <a:defRPr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1075;&#1086;&#1089;&#1079;&#1072;&#1082;&#1091;&#1087;&#1082;&#1080;.&#1073;&#1086;&#1083;&#1100;&#1096;&#1086;&#1077;&#1087;&#1088;&#1072;&#1074;&#1080;&#1090;&#1077;&#1083;&#1100;&#1089;&#1090;&#1074;&#1086;.&#1088;&#1092;/"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5" Type="http://schemas.openxmlformats.org/officeDocument/2006/relationships/hyperlink" Target="http://www.tendery.ru/" TargetMode="External"/><Relationship Id="rId4" Type="http://schemas.openxmlformats.org/officeDocument/2006/relationships/hyperlink" Target="http://government.ru/"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642910" y="714356"/>
            <a:ext cx="7772400" cy="2671780"/>
          </a:xfrm>
        </p:spPr>
        <p:txBody>
          <a:bodyPr anchor="ctr" anchorCtr="0"/>
          <a:lstStyle/>
          <a:p>
            <a:pPr eaLnBrk="1" fontAlgn="auto" hangingPunct="1">
              <a:spcAft>
                <a:spcPts val="0"/>
              </a:spcAft>
              <a:defRPr/>
            </a:pPr>
            <a:r>
              <a:rPr lang="ru-RU" sz="3600" dirty="0" smtClean="0">
                <a:solidFill>
                  <a:schemeClr val="bg1"/>
                </a:solidFill>
                <a:latin typeface="+mn-lt"/>
              </a:rPr>
              <a:t>Подготовка к переходу на контрактную систему </a:t>
            </a:r>
            <a:endParaRPr lang="ru-RU" sz="2800" dirty="0">
              <a:solidFill>
                <a:schemeClr val="bg1"/>
              </a:solidFill>
              <a:latin typeface="+mn-lt"/>
            </a:endParaRPr>
          </a:p>
        </p:txBody>
      </p:sp>
      <p:sp>
        <p:nvSpPr>
          <p:cNvPr id="5" name="Подзаголовок 4"/>
          <p:cNvSpPr>
            <a:spLocks noGrp="1"/>
          </p:cNvSpPr>
          <p:nvPr>
            <p:ph type="subTitle" idx="1"/>
          </p:nvPr>
        </p:nvSpPr>
        <p:spPr>
          <a:xfrm>
            <a:off x="428625" y="4500563"/>
            <a:ext cx="8358188" cy="1857375"/>
          </a:xfrm>
        </p:spPr>
        <p:txBody>
          <a:bodyPr anchor="ctr">
            <a:noAutofit/>
          </a:bodyPr>
          <a:lstStyle/>
          <a:p>
            <a:pPr marL="4030663" algn="l" eaLnBrk="1" fontAlgn="auto" hangingPunct="1">
              <a:spcAft>
                <a:spcPts val="0"/>
              </a:spcAft>
              <a:buClr>
                <a:schemeClr val="tx1">
                  <a:shade val="95000"/>
                </a:schemeClr>
              </a:buClr>
              <a:buFont typeface="Wingdings 2"/>
              <a:buNone/>
              <a:defRPr/>
            </a:pPr>
            <a:r>
              <a:rPr lang="ru-RU" sz="2000" b="1" dirty="0" smtClean="0">
                <a:solidFill>
                  <a:schemeClr val="bg1"/>
                </a:solidFill>
              </a:rPr>
              <a:t>Перебатова  Ирина Владимировна</a:t>
            </a:r>
          </a:p>
          <a:p>
            <a:pPr marL="4030663" algn="l" eaLnBrk="1" fontAlgn="auto" hangingPunct="1">
              <a:spcAft>
                <a:spcPts val="0"/>
              </a:spcAft>
              <a:buClr>
                <a:schemeClr val="tx1">
                  <a:shade val="95000"/>
                </a:schemeClr>
              </a:buClr>
              <a:buFont typeface="Wingdings 2"/>
              <a:buNone/>
              <a:defRPr/>
            </a:pPr>
            <a:r>
              <a:rPr lang="ru-RU" sz="2000" dirty="0" smtClean="0">
                <a:solidFill>
                  <a:schemeClr val="bg1"/>
                </a:solidFill>
              </a:rPr>
              <a:t>начальник отдела закупок и медико-технического обеспечения </a:t>
            </a:r>
          </a:p>
          <a:p>
            <a:pPr marL="4030663" algn="l" eaLnBrk="1" fontAlgn="auto" hangingPunct="1">
              <a:spcAft>
                <a:spcPts val="0"/>
              </a:spcAft>
              <a:buClr>
                <a:schemeClr val="tx1">
                  <a:shade val="95000"/>
                </a:schemeClr>
              </a:buClr>
              <a:buFont typeface="Wingdings 2"/>
              <a:buNone/>
              <a:defRPr/>
            </a:pPr>
            <a:r>
              <a:rPr lang="ru-RU" sz="2000" dirty="0" smtClean="0">
                <a:solidFill>
                  <a:schemeClr val="bg1"/>
                </a:solidFill>
              </a:rPr>
              <a:t>Министерства здравоохранения Свердловской области</a:t>
            </a:r>
            <a:endParaRPr lang="ru-RU" sz="2000" dirty="0">
              <a:solidFill>
                <a:schemeClr val="bg1"/>
              </a:solidFill>
            </a:endParaRPr>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Содержимое 2"/>
          <p:cNvSpPr>
            <a:spLocks noGrp="1"/>
          </p:cNvSpPr>
          <p:nvPr>
            <p:ph idx="1"/>
          </p:nvPr>
        </p:nvSpPr>
        <p:spPr>
          <a:xfrm>
            <a:off x="457200" y="1412776"/>
            <a:ext cx="8229600" cy="5088037"/>
          </a:xfrm>
        </p:spPr>
        <p:txBody>
          <a:bodyPr/>
          <a:lstStyle/>
          <a:p>
            <a:pPr marL="342900" indent="-342900" algn="just" eaLnBrk="1" hangingPunct="1">
              <a:buClrTx/>
              <a:buSzPct val="100000"/>
              <a:buFont typeface="Wingdings" pitchFamily="2" charset="2"/>
              <a:buChar char="Ø"/>
              <a:defRPr/>
            </a:pPr>
            <a:r>
              <a:rPr lang="ru-RU" sz="2000" b="1" i="1" dirty="0">
                <a:solidFill>
                  <a:schemeClr val="bg1"/>
                </a:solidFill>
                <a:cs typeface="Arial" charset="0"/>
              </a:rPr>
              <a:t>Если после заключения договора принят закон, устанавливающий обязательные для сторон правила иные, чем те, которые действовали при заключении договора, условия заключенного договора сохраняют силу, кроме случаев, когда в законе установлено, что его действие распространяется на отношения</a:t>
            </a:r>
            <a:r>
              <a:rPr lang="ru-RU" sz="2000" b="1" i="1" dirty="0" smtClean="0">
                <a:solidFill>
                  <a:schemeClr val="bg1"/>
                </a:solidFill>
                <a:cs typeface="Arial" charset="0"/>
              </a:rPr>
              <a:t>,  возникшие </a:t>
            </a:r>
            <a:r>
              <a:rPr lang="ru-RU" sz="2000" b="1" i="1" dirty="0">
                <a:solidFill>
                  <a:schemeClr val="bg1"/>
                </a:solidFill>
                <a:cs typeface="Arial" charset="0"/>
              </a:rPr>
              <a:t>из ранее заключенных договоров</a:t>
            </a:r>
            <a:r>
              <a:rPr lang="ru-RU" sz="2000" b="1" i="1" dirty="0" smtClean="0">
                <a:solidFill>
                  <a:schemeClr val="bg1"/>
                </a:solidFill>
                <a:cs typeface="Arial" charset="0"/>
              </a:rPr>
              <a:t>.</a:t>
            </a:r>
            <a:r>
              <a:rPr lang="ru-RU" sz="2000" dirty="0" smtClean="0">
                <a:solidFill>
                  <a:schemeClr val="bg1"/>
                </a:solidFill>
                <a:cs typeface="Arial" charset="0"/>
              </a:rPr>
              <a:t>  </a:t>
            </a:r>
            <a:r>
              <a:rPr lang="ru-RU" sz="2000" b="1" u="sng" dirty="0" err="1" smtClean="0">
                <a:solidFill>
                  <a:schemeClr val="bg1"/>
                </a:solidFill>
                <a:cs typeface="Arial" charset="0"/>
              </a:rPr>
              <a:t>ч.2</a:t>
            </a:r>
            <a:r>
              <a:rPr lang="ru-RU" sz="2000" b="1" u="sng" dirty="0" smtClean="0">
                <a:solidFill>
                  <a:schemeClr val="bg1"/>
                </a:solidFill>
                <a:cs typeface="Arial" charset="0"/>
              </a:rPr>
              <a:t> </a:t>
            </a:r>
            <a:r>
              <a:rPr lang="ru-RU" sz="2000" b="1" u="sng" dirty="0">
                <a:solidFill>
                  <a:schemeClr val="bg1"/>
                </a:solidFill>
                <a:cs typeface="Arial" charset="0"/>
              </a:rPr>
              <a:t>ст. 422 ГК РФ</a:t>
            </a:r>
          </a:p>
          <a:p>
            <a:pPr marL="342900" indent="-342900" algn="just" eaLnBrk="1" hangingPunct="1">
              <a:buClrTx/>
              <a:buSzPct val="100000"/>
              <a:buFont typeface="Wingdings" pitchFamily="2" charset="2"/>
              <a:buChar char="Ø"/>
              <a:defRPr/>
            </a:pPr>
            <a:r>
              <a:rPr lang="ru-RU" sz="2000" b="1" i="1" dirty="0" smtClean="0">
                <a:solidFill>
                  <a:schemeClr val="bg1"/>
                </a:solidFill>
                <a:cs typeface="Arial" charset="0"/>
              </a:rPr>
              <a:t>К отношениям, возникшим до дня вступления в силу настоящего Федерального закона, он применяется в части прав и обязанностей, которые возникнут после дня его вступления в силу, если иное не предусмотрено настоящей статьей.</a:t>
            </a:r>
            <a:r>
              <a:rPr lang="ru-RU" sz="2000" dirty="0" smtClean="0">
                <a:solidFill>
                  <a:schemeClr val="bg1"/>
                </a:solidFill>
                <a:cs typeface="Arial" charset="0"/>
              </a:rPr>
              <a:t> </a:t>
            </a:r>
            <a:r>
              <a:rPr lang="ru-RU" sz="2000" b="1" u="sng" dirty="0" smtClean="0">
                <a:solidFill>
                  <a:schemeClr val="bg1"/>
                </a:solidFill>
                <a:cs typeface="Arial" charset="0"/>
              </a:rPr>
              <a:t>ч.1 ст. 112 44-ФЗ</a:t>
            </a:r>
          </a:p>
          <a:p>
            <a:pPr marL="342900" indent="-342900" algn="just" eaLnBrk="1" hangingPunct="1">
              <a:buClrTx/>
              <a:buSzPct val="100000"/>
              <a:buFont typeface="Wingdings" pitchFamily="2" charset="2"/>
              <a:buChar char="Ø"/>
              <a:defRPr/>
            </a:pPr>
            <a:r>
              <a:rPr lang="ru-RU" sz="2000" b="1" u="sng" dirty="0" smtClean="0">
                <a:solidFill>
                  <a:srgbClr val="8E3A4C"/>
                </a:solidFill>
                <a:cs typeface="Arial" charset="0"/>
              </a:rPr>
              <a:t>Государственные и муниципальные контракты, гражданско-правовые договоры</a:t>
            </a:r>
            <a:r>
              <a:rPr lang="en-US" sz="2000" b="1" u="sng" dirty="0" smtClean="0">
                <a:solidFill>
                  <a:srgbClr val="8E3A4C"/>
                </a:solidFill>
                <a:cs typeface="Arial" charset="0"/>
              </a:rPr>
              <a:t> </a:t>
            </a:r>
            <a:r>
              <a:rPr lang="ru-RU" sz="2000" b="1" u="sng" dirty="0" smtClean="0">
                <a:solidFill>
                  <a:srgbClr val="8E3A4C"/>
                </a:solidFill>
                <a:cs typeface="Arial" charset="0"/>
              </a:rPr>
              <a:t>бюджетных учреждений</a:t>
            </a:r>
            <a:r>
              <a:rPr lang="ru-RU" sz="2000" b="1" dirty="0" smtClean="0">
                <a:solidFill>
                  <a:srgbClr val="8E3A4C"/>
                </a:solidFill>
                <a:cs typeface="Arial" charset="0"/>
              </a:rPr>
              <a:t> </a:t>
            </a:r>
            <a:r>
              <a:rPr lang="ru-RU" sz="2000" dirty="0" smtClean="0">
                <a:solidFill>
                  <a:schemeClr val="bg1"/>
                </a:solidFill>
                <a:cs typeface="Arial" charset="0"/>
              </a:rPr>
              <a:t>на поставки товаров, выполнение работ, оказание услуг для нужд заказчиков, </a:t>
            </a:r>
            <a:r>
              <a:rPr lang="ru-RU" sz="2000" b="1" u="sng" dirty="0" smtClean="0">
                <a:solidFill>
                  <a:srgbClr val="8E3A4C"/>
                </a:solidFill>
                <a:cs typeface="Arial" charset="0"/>
              </a:rPr>
              <a:t>заключенные до дня вступления в силу настоящего Федерального закона, сохраняют свою силу.</a:t>
            </a:r>
          </a:p>
          <a:p>
            <a:pPr marL="0" indent="266700" algn="just" eaLnBrk="1" hangingPunct="1">
              <a:buFont typeface="Wingdings 2" pitchFamily="18" charset="2"/>
              <a:buNone/>
              <a:defRPr/>
            </a:pPr>
            <a:endParaRPr lang="ru-RU" sz="2000" dirty="0" smtClean="0">
              <a:cs typeface="Arial" charset="0"/>
            </a:endParaRPr>
          </a:p>
          <a:p>
            <a:pPr marL="0" indent="266700" algn="ctr" eaLnBrk="1" hangingPunct="1">
              <a:buFont typeface="Wingdings 2" pitchFamily="18" charset="2"/>
              <a:buNone/>
              <a:defRPr/>
            </a:pPr>
            <a:endParaRPr lang="ru-RU" sz="2000" b="1" dirty="0" smtClean="0">
              <a:ln w="6350">
                <a:noFill/>
              </a:ln>
              <a:solidFill>
                <a:schemeClr val="accent1">
                  <a:lumMod val="20000"/>
                  <a:lumOff val="80000"/>
                </a:schemeClr>
              </a:solidFill>
              <a:effectLst>
                <a:outerShdw blurRad="114300" dist="101600" dir="2700000" algn="tl" rotWithShape="0">
                  <a:srgbClr val="000000">
                    <a:alpha val="40000"/>
                  </a:srgbClr>
                </a:outerShdw>
              </a:effectLst>
              <a:latin typeface="+mj-lt"/>
              <a:ea typeface="+mj-ea"/>
              <a:cs typeface="+mj-cs"/>
            </a:endParaRPr>
          </a:p>
          <a:p>
            <a:pPr marL="0" indent="266700" algn="just" eaLnBrk="1" hangingPunct="1">
              <a:buFont typeface="Wingdings 2" pitchFamily="18" charset="2"/>
              <a:buNone/>
              <a:defRPr/>
            </a:pPr>
            <a:endParaRPr lang="ru-RU" sz="2000" dirty="0" smtClean="0">
              <a:solidFill>
                <a:srgbClr val="8E3A4C"/>
              </a:solidFill>
              <a:cs typeface="Arial" charset="0"/>
            </a:endParaRPr>
          </a:p>
          <a:p>
            <a:pPr marL="0" indent="266700" algn="just" eaLnBrk="1" hangingPunct="1">
              <a:buFont typeface="Wingdings 2" pitchFamily="18" charset="2"/>
              <a:buNone/>
              <a:defRPr/>
            </a:pPr>
            <a:endParaRPr lang="ru-RU" sz="2000" dirty="0" smtClean="0">
              <a:solidFill>
                <a:srgbClr val="8E3A4C"/>
              </a:solidFill>
              <a:cs typeface="Arial" charset="0"/>
            </a:endParaRPr>
          </a:p>
        </p:txBody>
      </p:sp>
      <p:sp>
        <p:nvSpPr>
          <p:cNvPr id="3" name="Заголовок 2"/>
          <p:cNvSpPr>
            <a:spLocks noGrp="1"/>
          </p:cNvSpPr>
          <p:nvPr>
            <p:ph type="title"/>
          </p:nvPr>
        </p:nvSpPr>
        <p:spPr>
          <a:xfrm>
            <a:off x="467544" y="0"/>
            <a:ext cx="8219256" cy="1124744"/>
          </a:xfrm>
        </p:spPr>
        <p:txBody>
          <a:bodyPr>
            <a:noAutofit/>
          </a:bodyPr>
          <a:lstStyle/>
          <a:p>
            <a:r>
              <a:rPr lang="ru-RU" sz="2800" dirty="0">
                <a:solidFill>
                  <a:schemeClr val="bg1"/>
                </a:solidFill>
                <a:latin typeface="+mn-lt"/>
              </a:rPr>
              <a:t>Государственные контракты (договора) заключенные до 01.01.2014 </a:t>
            </a:r>
            <a:r>
              <a:rPr lang="ru-RU" sz="2800" dirty="0" smtClean="0">
                <a:solidFill>
                  <a:schemeClr val="bg1"/>
                </a:solidFill>
                <a:latin typeface="+mn-lt"/>
              </a:rPr>
              <a:t>года</a:t>
            </a:r>
            <a:endParaRPr lang="ru-RU" sz="2800" dirty="0">
              <a:latin typeface="+mn-lt"/>
            </a:endParaRPr>
          </a:p>
        </p:txBody>
      </p:sp>
      <p:sp>
        <p:nvSpPr>
          <p:cNvPr id="5" name="Номер слайда 2"/>
          <p:cNvSpPr>
            <a:spLocks noGrp="1"/>
          </p:cNvSpPr>
          <p:nvPr>
            <p:ph type="sldNum" sz="quarter" idx="12"/>
          </p:nvPr>
        </p:nvSpPr>
        <p:spPr>
          <a:xfrm>
            <a:off x="8532440" y="6093296"/>
            <a:ext cx="442392" cy="472481"/>
          </a:xfrm>
          <a:ln>
            <a:noFill/>
          </a:ln>
        </p:spPr>
        <p:txBody>
          <a:bodyPr/>
          <a:lstStyle/>
          <a:p>
            <a:pPr algn="ctr">
              <a:defRPr/>
            </a:pPr>
            <a:fld id="{650164B8-55C4-4ADA-B796-F08D0B93BAFE}" type="slidenum">
              <a:rPr lang="ru-RU" sz="1800" b="1" smtClean="0">
                <a:solidFill>
                  <a:schemeClr val="bg1"/>
                </a:solidFill>
                <a:effectLst>
                  <a:outerShdw blurRad="38100" dist="38100" dir="2700000" algn="tl">
                    <a:srgbClr val="000000">
                      <a:alpha val="43137"/>
                    </a:srgbClr>
                  </a:outerShdw>
                </a:effectLst>
              </a:rPr>
              <a:pPr algn="ctr">
                <a:defRPr/>
              </a:pPr>
              <a:t>10</a:t>
            </a:fld>
            <a:endParaRPr lang="ru-RU" sz="18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049116958"/>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539552" y="68564"/>
            <a:ext cx="8072494" cy="1416220"/>
          </a:xfrm>
        </p:spPr>
        <p:txBody>
          <a:bodyPr>
            <a:noAutofit/>
          </a:bodyPr>
          <a:lstStyle/>
          <a:p>
            <a:pPr indent="266700" eaLnBrk="1" hangingPunct="1">
              <a:defRPr/>
            </a:pPr>
            <a:r>
              <a:rPr lang="ru-RU" sz="2800" dirty="0" smtClean="0">
                <a:solidFill>
                  <a:schemeClr val="bg1"/>
                </a:solidFill>
                <a:latin typeface="+mn-lt"/>
              </a:rPr>
              <a:t>Разместили заказ до 01.01.2014</a:t>
            </a:r>
            <a:r>
              <a:rPr lang="en-US" sz="2800" dirty="0" smtClean="0">
                <a:solidFill>
                  <a:schemeClr val="bg1"/>
                </a:solidFill>
                <a:latin typeface="+mn-lt"/>
              </a:rPr>
              <a:t> </a:t>
            </a:r>
            <a:r>
              <a:rPr lang="ru-RU" sz="2800" smtClean="0">
                <a:solidFill>
                  <a:schemeClr val="bg1"/>
                </a:solidFill>
                <a:latin typeface="+mn-lt"/>
              </a:rPr>
              <a:t>года,  но </a:t>
            </a:r>
            <a:r>
              <a:rPr lang="ru-RU" sz="2800" dirty="0" smtClean="0">
                <a:solidFill>
                  <a:schemeClr val="bg1"/>
                </a:solidFill>
                <a:latin typeface="+mn-lt"/>
              </a:rPr>
              <a:t>подведение итогов после</a:t>
            </a:r>
            <a:r>
              <a:rPr lang="en-US" sz="2800" dirty="0" smtClean="0">
                <a:solidFill>
                  <a:schemeClr val="bg1"/>
                </a:solidFill>
                <a:latin typeface="+mn-lt"/>
              </a:rPr>
              <a:t> </a:t>
            </a:r>
            <a:r>
              <a:rPr lang="ru-RU" sz="2800" dirty="0" smtClean="0">
                <a:solidFill>
                  <a:schemeClr val="bg1"/>
                </a:solidFill>
                <a:latin typeface="+mn-lt"/>
              </a:rPr>
              <a:t>2014 </a:t>
            </a:r>
            <a:r>
              <a:rPr lang="ru-RU" sz="2800" smtClean="0">
                <a:solidFill>
                  <a:schemeClr val="bg1"/>
                </a:solidFill>
                <a:latin typeface="+mn-lt"/>
              </a:rPr>
              <a:t>году,   </a:t>
            </a:r>
            <a:r>
              <a:rPr lang="ru-RU" sz="2800" dirty="0" smtClean="0">
                <a:solidFill>
                  <a:schemeClr val="bg1"/>
                </a:solidFill>
                <a:latin typeface="+mn-lt"/>
              </a:rPr>
              <a:t>по каким правилам подводить итоги?</a:t>
            </a:r>
          </a:p>
        </p:txBody>
      </p:sp>
      <p:sp>
        <p:nvSpPr>
          <p:cNvPr id="13315" name="Содержимое 2"/>
          <p:cNvSpPr>
            <a:spLocks noGrp="1"/>
          </p:cNvSpPr>
          <p:nvPr>
            <p:ph idx="4294967295"/>
          </p:nvPr>
        </p:nvSpPr>
        <p:spPr>
          <a:xfrm>
            <a:off x="571500" y="1500188"/>
            <a:ext cx="8143875" cy="5000625"/>
          </a:xfrm>
        </p:spPr>
        <p:txBody>
          <a:bodyPr/>
          <a:lstStyle/>
          <a:p>
            <a:pPr marL="0" indent="266700" algn="just" eaLnBrk="1" hangingPunct="1">
              <a:buFont typeface="Wingdings 2" pitchFamily="18" charset="2"/>
              <a:buNone/>
              <a:defRPr/>
            </a:pPr>
            <a:r>
              <a:rPr lang="ru-RU" sz="2000" dirty="0" smtClean="0">
                <a:solidFill>
                  <a:schemeClr val="bg1"/>
                </a:solidFill>
                <a:cs typeface="Arial" charset="0"/>
              </a:rPr>
              <a:t>По общему правилу </a:t>
            </a:r>
            <a:r>
              <a:rPr lang="ru-RU" sz="2000" b="1" dirty="0" smtClean="0">
                <a:solidFill>
                  <a:srgbClr val="8E3A4C"/>
                </a:solidFill>
                <a:cs typeface="Arial" charset="0"/>
              </a:rPr>
              <a:t>процедуры</a:t>
            </a:r>
            <a:r>
              <a:rPr lang="ru-RU" sz="2000" dirty="0" smtClean="0">
                <a:solidFill>
                  <a:schemeClr val="bg1"/>
                </a:solidFill>
                <a:cs typeface="Arial" charset="0"/>
              </a:rPr>
              <a:t> размещения  заказа, начатые на основе действующего законодательства, </a:t>
            </a:r>
            <a:r>
              <a:rPr lang="ru-RU" sz="2000" b="1" dirty="0" smtClean="0">
                <a:solidFill>
                  <a:srgbClr val="8E3A4C"/>
                </a:solidFill>
                <a:cs typeface="Arial" charset="0"/>
              </a:rPr>
              <a:t>должны быть завершены по правилам в соответствии с законодательством, действовавшим на момент начала процедуры размещения заказа</a:t>
            </a:r>
            <a:r>
              <a:rPr lang="ru-RU" sz="2000" dirty="0" smtClean="0">
                <a:solidFill>
                  <a:schemeClr val="bg1"/>
                </a:solidFill>
                <a:cs typeface="Arial" charset="0"/>
              </a:rPr>
              <a:t>. </a:t>
            </a:r>
          </a:p>
          <a:p>
            <a:pPr marL="0" indent="266700" algn="ctr" eaLnBrk="1" hangingPunct="1">
              <a:buClrTx/>
              <a:buSzPct val="100000"/>
              <a:buFont typeface="Wingdings 2" pitchFamily="18" charset="2"/>
              <a:buNone/>
              <a:defRPr/>
            </a:pPr>
            <a:endParaRPr lang="en-US" sz="2000" b="1" dirty="0" smtClean="0">
              <a:solidFill>
                <a:schemeClr val="bg1"/>
              </a:solidFill>
            </a:endParaRPr>
          </a:p>
          <a:p>
            <a:pPr marL="0" indent="266700" algn="ctr" eaLnBrk="1" hangingPunct="1">
              <a:buClrTx/>
              <a:buSzPct val="100000"/>
              <a:buFont typeface="Wingdings 2" pitchFamily="18" charset="2"/>
              <a:buNone/>
              <a:defRPr/>
            </a:pPr>
            <a:r>
              <a:rPr lang="ru-RU" sz="2000" b="1" dirty="0" smtClean="0">
                <a:solidFill>
                  <a:schemeClr val="bg1"/>
                </a:solidFill>
              </a:rPr>
              <a:t>Процедура объявлена в 2013 году, </a:t>
            </a:r>
            <a:r>
              <a:rPr lang="ru-RU" sz="2000" b="1" dirty="0" err="1" smtClean="0">
                <a:solidFill>
                  <a:schemeClr val="bg1"/>
                </a:solidFill>
              </a:rPr>
              <a:t>госконтракт</a:t>
            </a:r>
            <a:r>
              <a:rPr lang="ru-RU" sz="2000" b="1" dirty="0" smtClean="0">
                <a:solidFill>
                  <a:schemeClr val="bg1"/>
                </a:solidFill>
              </a:rPr>
              <a:t> (договор) заключается в 2014 году</a:t>
            </a:r>
          </a:p>
          <a:p>
            <a:pPr marL="0" indent="266700" algn="ctr" eaLnBrk="1" hangingPunct="1">
              <a:buFont typeface="Wingdings 2" pitchFamily="18" charset="2"/>
              <a:buNone/>
              <a:defRPr/>
            </a:pPr>
            <a:r>
              <a:rPr lang="ru-RU" sz="2000" dirty="0" smtClean="0">
                <a:solidFill>
                  <a:schemeClr val="bg1"/>
                </a:solidFill>
                <a:cs typeface="Arial" charset="0"/>
              </a:rPr>
              <a:t>44-ФЗ применяется к отношениям, возникшим до вступления в силу, в части прав и обязанностей, которые возникнут после дня его вступления в силу. </a:t>
            </a:r>
          </a:p>
          <a:p>
            <a:pPr marL="342900" indent="-342900" algn="just" eaLnBrk="1" hangingPunct="1">
              <a:buClrTx/>
              <a:buSzPct val="100000"/>
              <a:buFont typeface="Wingdings" pitchFamily="2" charset="2"/>
              <a:buChar char="Ø"/>
              <a:defRPr/>
            </a:pPr>
            <a:r>
              <a:rPr lang="ru-RU" sz="2000" dirty="0" smtClean="0">
                <a:solidFill>
                  <a:schemeClr val="bg1"/>
                </a:solidFill>
                <a:cs typeface="Arial" charset="0"/>
              </a:rPr>
              <a:t>Рекомендации: в проекте контракта (договора) в 2013 году необходимо сделать оговорку «при вступлении в силу 44-ФЗ от 05.04.2012 к правам и обязанностям по контракту (договору), возникающим после дня вступления в силу указанного закона, применяется 44-ФЗ, в том числе…»</a:t>
            </a:r>
          </a:p>
        </p:txBody>
      </p:sp>
      <p:sp>
        <p:nvSpPr>
          <p:cNvPr id="5" name="Номер слайда 2"/>
          <p:cNvSpPr>
            <a:spLocks noGrp="1"/>
          </p:cNvSpPr>
          <p:nvPr>
            <p:ph type="sldNum" sz="quarter" idx="12"/>
          </p:nvPr>
        </p:nvSpPr>
        <p:spPr>
          <a:xfrm>
            <a:off x="8532440" y="6093296"/>
            <a:ext cx="442392" cy="472481"/>
          </a:xfrm>
          <a:ln>
            <a:noFill/>
          </a:ln>
        </p:spPr>
        <p:txBody>
          <a:bodyPr/>
          <a:lstStyle/>
          <a:p>
            <a:pPr algn="ctr">
              <a:defRPr/>
            </a:pPr>
            <a:fld id="{650164B8-55C4-4ADA-B796-F08D0B93BAFE}" type="slidenum">
              <a:rPr lang="ru-RU" sz="1800" b="1" smtClean="0">
                <a:solidFill>
                  <a:schemeClr val="bg1"/>
                </a:solidFill>
                <a:effectLst>
                  <a:outerShdw blurRad="38100" dist="38100" dir="2700000" algn="tl">
                    <a:srgbClr val="000000">
                      <a:alpha val="43137"/>
                    </a:srgbClr>
                  </a:outerShdw>
                </a:effectLst>
              </a:rPr>
              <a:pPr algn="ctr">
                <a:defRPr/>
              </a:pPr>
              <a:t>11</a:t>
            </a:fld>
            <a:endParaRPr lang="ru-RU" sz="1800" b="1" dirty="0">
              <a:solidFill>
                <a:schemeClr val="bg1"/>
              </a:solidFill>
              <a:effectLst>
                <a:outerShdw blurRad="38100" dist="38100" dir="2700000" algn="tl">
                  <a:srgbClr val="000000">
                    <a:alpha val="43137"/>
                  </a:srgbClr>
                </a:outerShdw>
              </a:effectLst>
            </a:endParaRPr>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1096283"/>
            <a:ext cx="8001000" cy="4708981"/>
          </a:xfrm>
          <a:prstGeom prst="rect">
            <a:avLst/>
          </a:prstGeom>
        </p:spPr>
        <p:txBody>
          <a:bodyPr>
            <a:spAutoFit/>
          </a:bodyPr>
          <a:lstStyle/>
          <a:p>
            <a:pPr indent="266700" algn="just">
              <a:defRPr/>
            </a:pPr>
            <a:r>
              <a:rPr lang="ru-RU" b="1" u="sng" dirty="0" smtClean="0">
                <a:solidFill>
                  <a:srgbClr val="8E3A4C"/>
                </a:solidFill>
              </a:rPr>
              <a:t>Заказчики </a:t>
            </a:r>
            <a:r>
              <a:rPr lang="ru-RU" b="1" u="sng" dirty="0">
                <a:solidFill>
                  <a:srgbClr val="8E3A4C"/>
                </a:solidFill>
              </a:rPr>
              <a:t>размещают </a:t>
            </a:r>
            <a:r>
              <a:rPr lang="ru-RU" dirty="0">
                <a:solidFill>
                  <a:schemeClr val="bg1"/>
                </a:solidFill>
              </a:rPr>
              <a:t>в единой информационной системе или до ввода в эксплуатацию указанной системы </a:t>
            </a:r>
            <a:r>
              <a:rPr lang="ru-RU" b="1" u="sng" dirty="0">
                <a:solidFill>
                  <a:srgbClr val="8E3A4C"/>
                </a:solidFill>
              </a:rPr>
              <a:t>на официальном сайте Российской Федерации</a:t>
            </a:r>
            <a:r>
              <a:rPr lang="ru-RU" b="1" dirty="0">
                <a:solidFill>
                  <a:schemeClr val="bg1"/>
                </a:solidFill>
              </a:rPr>
              <a:t> </a:t>
            </a:r>
            <a:r>
              <a:rPr lang="ru-RU" dirty="0">
                <a:solidFill>
                  <a:schemeClr val="bg1"/>
                </a:solidFill>
              </a:rPr>
              <a:t>в информационно-телекоммуникационной сети "Интернет« для размещения информации о размещении заказов на поставки товаров, выполнение работ, оказание услуг </a:t>
            </a:r>
            <a:r>
              <a:rPr lang="ru-RU" b="1" u="sng">
                <a:solidFill>
                  <a:srgbClr val="8E3A4C"/>
                </a:solidFill>
              </a:rPr>
              <a:t>планы-графики </a:t>
            </a:r>
            <a:r>
              <a:rPr lang="ru-RU" b="1" u="sng" smtClean="0">
                <a:solidFill>
                  <a:srgbClr val="8E3A4C"/>
                </a:solidFill>
              </a:rPr>
              <a:t>размещения       заказов    на  2014  и  2015   годы   </a:t>
            </a:r>
            <a:r>
              <a:rPr lang="ru-RU" b="1" u="sng" dirty="0">
                <a:solidFill>
                  <a:srgbClr val="8E3A4C"/>
                </a:solidFill>
              </a:rPr>
              <a:t>по </a:t>
            </a:r>
            <a:r>
              <a:rPr lang="ru-RU" b="1" u="sng">
                <a:solidFill>
                  <a:srgbClr val="8E3A4C"/>
                </a:solidFill>
              </a:rPr>
              <a:t>правилам</a:t>
            </a:r>
            <a:r>
              <a:rPr lang="ru-RU" b="1" u="sng" smtClean="0">
                <a:solidFill>
                  <a:srgbClr val="8E3A4C"/>
                </a:solidFill>
              </a:rPr>
              <a:t>,    действовавшим </a:t>
            </a:r>
            <a:r>
              <a:rPr lang="ru-RU" b="1" u="sng" dirty="0">
                <a:solidFill>
                  <a:srgbClr val="8E3A4C"/>
                </a:solidFill>
              </a:rPr>
              <a:t>до дня вступления в силу настоящего Федерального </a:t>
            </a:r>
            <a:r>
              <a:rPr lang="ru-RU" b="1" u="sng">
                <a:solidFill>
                  <a:srgbClr val="8E3A4C"/>
                </a:solidFill>
              </a:rPr>
              <a:t>закона</a:t>
            </a:r>
            <a:r>
              <a:rPr lang="ru-RU" smtClean="0">
                <a:solidFill>
                  <a:schemeClr val="bg1"/>
                </a:solidFill>
              </a:rPr>
              <a:t>,  с </a:t>
            </a:r>
            <a:r>
              <a:rPr lang="ru-RU" dirty="0">
                <a:solidFill>
                  <a:schemeClr val="bg1"/>
                </a:solidFill>
              </a:rPr>
              <a:t>учетом </a:t>
            </a:r>
            <a:r>
              <a:rPr lang="ru-RU">
                <a:solidFill>
                  <a:schemeClr val="bg1"/>
                </a:solidFill>
              </a:rPr>
              <a:t>особенностей</a:t>
            </a:r>
            <a:r>
              <a:rPr lang="ru-RU" smtClean="0">
                <a:solidFill>
                  <a:schemeClr val="bg1"/>
                </a:solidFill>
              </a:rPr>
              <a:t>,  которые </a:t>
            </a:r>
            <a:r>
              <a:rPr lang="ru-RU" dirty="0">
                <a:solidFill>
                  <a:schemeClr val="bg1"/>
                </a:solidFill>
              </a:rPr>
              <a:t>могут быть установлены федеральным органом исполнительной власти, осуществляющим нормативное правовое регулирование в </a:t>
            </a:r>
            <a:r>
              <a:rPr lang="ru-RU">
                <a:solidFill>
                  <a:schemeClr val="bg1"/>
                </a:solidFill>
              </a:rPr>
              <a:t>сфере </a:t>
            </a:r>
            <a:r>
              <a:rPr lang="ru-RU" smtClean="0">
                <a:solidFill>
                  <a:schemeClr val="bg1"/>
                </a:solidFill>
              </a:rPr>
              <a:t>размещения  заказов</a:t>
            </a:r>
            <a:r>
              <a:rPr lang="ru-RU">
                <a:solidFill>
                  <a:schemeClr val="bg1"/>
                </a:solidFill>
              </a:rPr>
              <a:t>, </a:t>
            </a:r>
            <a:r>
              <a:rPr lang="ru-RU" smtClean="0">
                <a:solidFill>
                  <a:schemeClr val="bg1"/>
                </a:solidFill>
              </a:rPr>
              <a:t>и  федеральным  органом </a:t>
            </a:r>
            <a:r>
              <a:rPr lang="ru-RU" dirty="0">
                <a:solidFill>
                  <a:schemeClr val="bg1"/>
                </a:solidFill>
              </a:rPr>
              <a:t>исполнительной власти, осуществляющим правоприменительные функции по кассовому обслуживанию исполнения бюджетов бюджетной системы Российской Федерации </a:t>
            </a:r>
            <a:r>
              <a:rPr lang="ru-RU" b="1" dirty="0">
                <a:solidFill>
                  <a:schemeClr val="bg1"/>
                </a:solidFill>
              </a:rPr>
              <a:t>(</a:t>
            </a:r>
            <a:r>
              <a:rPr lang="ru-RU" sz="1600" b="1" dirty="0">
                <a:solidFill>
                  <a:schemeClr val="bg1"/>
                </a:solidFill>
              </a:rPr>
              <a:t>ч.2 ст. 112 44-ФЗ).</a:t>
            </a:r>
          </a:p>
          <a:p>
            <a:pPr indent="266700" algn="just">
              <a:buFont typeface="Wingdings 2" pitchFamily="18" charset="2"/>
              <a:buNone/>
              <a:defRPr/>
            </a:pPr>
            <a:endParaRPr lang="ru-RU" dirty="0">
              <a:solidFill>
                <a:schemeClr val="bg1"/>
              </a:solidFill>
            </a:endParaRPr>
          </a:p>
        </p:txBody>
      </p:sp>
      <p:sp>
        <p:nvSpPr>
          <p:cNvPr id="4" name="Прямоугольник 3"/>
          <p:cNvSpPr/>
          <p:nvPr/>
        </p:nvSpPr>
        <p:spPr>
          <a:xfrm>
            <a:off x="539552" y="260648"/>
            <a:ext cx="8136904" cy="523220"/>
          </a:xfrm>
          <a:prstGeom prst="rect">
            <a:avLst/>
          </a:prstGeom>
        </p:spPr>
        <p:txBody>
          <a:bodyPr wrap="square">
            <a:spAutoFit/>
          </a:bodyPr>
          <a:lstStyle/>
          <a:p>
            <a:pPr indent="266700" algn="ctr">
              <a:buSzPct val="100000"/>
              <a:buFont typeface="Wingdings 2" pitchFamily="18" charset="2"/>
              <a:buNone/>
              <a:defRPr/>
            </a:pPr>
            <a:r>
              <a:rPr lang="ru-RU" sz="2800" b="1" dirty="0">
                <a:ln w="6350">
                  <a:noFill/>
                </a:ln>
                <a:solidFill>
                  <a:schemeClr val="bg1"/>
                </a:solidFill>
                <a:effectLst>
                  <a:outerShdw blurRad="38100" dist="38100" dir="2700000" algn="tl">
                    <a:srgbClr val="000000">
                      <a:alpha val="43137"/>
                    </a:srgbClr>
                  </a:outerShdw>
                </a:effectLst>
              </a:rPr>
              <a:t>Как планировать закупки на 2014 год?</a:t>
            </a:r>
          </a:p>
        </p:txBody>
      </p:sp>
      <p:sp>
        <p:nvSpPr>
          <p:cNvPr id="5" name="Номер слайда 2"/>
          <p:cNvSpPr>
            <a:spLocks noGrp="1"/>
          </p:cNvSpPr>
          <p:nvPr>
            <p:ph type="sldNum" sz="quarter" idx="12"/>
          </p:nvPr>
        </p:nvSpPr>
        <p:spPr>
          <a:xfrm>
            <a:off x="8532440" y="6093296"/>
            <a:ext cx="442392" cy="472481"/>
          </a:xfrm>
          <a:ln>
            <a:noFill/>
          </a:ln>
        </p:spPr>
        <p:txBody>
          <a:bodyPr/>
          <a:lstStyle/>
          <a:p>
            <a:pPr algn="ctr">
              <a:defRPr/>
            </a:pPr>
            <a:fld id="{650164B8-55C4-4ADA-B796-F08D0B93BAFE}" type="slidenum">
              <a:rPr lang="ru-RU" sz="1800" b="1" smtClean="0">
                <a:solidFill>
                  <a:schemeClr val="bg1"/>
                </a:solidFill>
                <a:effectLst>
                  <a:outerShdw blurRad="38100" dist="38100" dir="2700000" algn="tl">
                    <a:srgbClr val="000000">
                      <a:alpha val="43137"/>
                    </a:srgbClr>
                  </a:outerShdw>
                </a:effectLst>
              </a:rPr>
              <a:pPr algn="ctr">
                <a:defRPr/>
              </a:pPr>
              <a:t>12</a:t>
            </a:fld>
            <a:endParaRPr lang="ru-RU" sz="1800" b="1" dirty="0">
              <a:solidFill>
                <a:schemeClr val="bg1"/>
              </a:solidFill>
              <a:effectLst>
                <a:outerShdw blurRad="38100" dist="38100" dir="2700000" algn="tl">
                  <a:srgbClr val="000000">
                    <a:alpha val="43137"/>
                  </a:srgbClr>
                </a:outerShdw>
              </a:effectLst>
            </a:endParaRPr>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0648"/>
            <a:ext cx="8229600" cy="571504"/>
          </a:xfrm>
        </p:spPr>
        <p:txBody>
          <a:bodyPr>
            <a:normAutofit/>
          </a:bodyPr>
          <a:lstStyle/>
          <a:p>
            <a:pPr>
              <a:defRPr/>
            </a:pPr>
            <a:r>
              <a:rPr lang="ru-RU" sz="2800" dirty="0" smtClean="0">
                <a:solidFill>
                  <a:schemeClr val="bg1"/>
                </a:solidFill>
                <a:latin typeface="+mn-lt"/>
              </a:rPr>
              <a:t>Что необходимо сделать заказчику к 01.01.2014г.</a:t>
            </a:r>
            <a:endParaRPr lang="ru-RU" sz="2800" dirty="0">
              <a:solidFill>
                <a:schemeClr val="bg1"/>
              </a:solidFill>
              <a:latin typeface="+mn-lt"/>
            </a:endParaRPr>
          </a:p>
        </p:txBody>
      </p:sp>
      <p:sp>
        <p:nvSpPr>
          <p:cNvPr id="13315" name="Содержимое 2"/>
          <p:cNvSpPr>
            <a:spLocks noGrp="1"/>
          </p:cNvSpPr>
          <p:nvPr>
            <p:ph idx="1"/>
          </p:nvPr>
        </p:nvSpPr>
        <p:spPr>
          <a:xfrm>
            <a:off x="457200" y="1026368"/>
            <a:ext cx="8229600" cy="5545904"/>
          </a:xfrm>
        </p:spPr>
        <p:txBody>
          <a:bodyPr/>
          <a:lstStyle/>
          <a:p>
            <a:pPr marL="0" indent="180975">
              <a:buFont typeface="Wingdings 2" pitchFamily="18" charset="2"/>
              <a:buNone/>
              <a:defRPr/>
            </a:pPr>
            <a:r>
              <a:rPr lang="ru-RU" sz="2000" dirty="0" smtClean="0">
                <a:solidFill>
                  <a:schemeClr val="bg1"/>
                </a:solidFill>
              </a:rPr>
              <a:t>3.</a:t>
            </a:r>
            <a:r>
              <a:rPr lang="ru-RU" sz="2000" dirty="0" smtClean="0"/>
              <a:t> </a:t>
            </a:r>
            <a:r>
              <a:rPr lang="ru-RU" sz="2000" dirty="0" smtClean="0">
                <a:solidFill>
                  <a:schemeClr val="bg1"/>
                </a:solidFill>
              </a:rPr>
              <a:t>Разработать и утвердить документацию о закупке для проведения открытого конкурса, электронного аукциона, запроса котировок, запроса предложений, …</a:t>
            </a:r>
          </a:p>
          <a:p>
            <a:pPr marL="0" indent="180975">
              <a:buFont typeface="Wingdings 2" pitchFamily="18" charset="2"/>
              <a:buNone/>
              <a:defRPr/>
            </a:pPr>
            <a:r>
              <a:rPr lang="ru-RU" sz="2000" dirty="0" smtClean="0">
                <a:solidFill>
                  <a:schemeClr val="bg1"/>
                </a:solidFill>
              </a:rPr>
              <a:t>4. Бюджетным учреждениям принять решение в рамках какого правового поля будут производиться закупки товаров, работ и услуг. </a:t>
            </a:r>
          </a:p>
          <a:p>
            <a:pPr marL="0" indent="180975">
              <a:buFont typeface="Wingdings 2" pitchFamily="18" charset="2"/>
              <a:buNone/>
              <a:defRPr/>
            </a:pPr>
            <a:r>
              <a:rPr lang="ru-RU" sz="2000" b="1" dirty="0" smtClean="0">
                <a:solidFill>
                  <a:schemeClr val="bg1"/>
                </a:solidFill>
              </a:rPr>
              <a:t>Примерный перечень актов </a:t>
            </a:r>
            <a:r>
              <a:rPr lang="ru-RU" sz="2000" b="1" dirty="0" smtClean="0">
                <a:solidFill>
                  <a:schemeClr val="bg1"/>
                </a:solidFill>
              </a:rPr>
              <a:t>заказчика</a:t>
            </a:r>
          </a:p>
          <a:p>
            <a:pPr marL="342900" indent="-342900" algn="just" eaLnBrk="1" hangingPunct="1">
              <a:buClrTx/>
              <a:buSzPct val="100000"/>
              <a:buFont typeface="Wingdings" pitchFamily="2" charset="2"/>
              <a:buChar char="Ø"/>
              <a:defRPr/>
            </a:pPr>
            <a:r>
              <a:rPr lang="ru-RU" sz="2000" dirty="0" smtClean="0">
                <a:solidFill>
                  <a:schemeClr val="bg1"/>
                </a:solidFill>
              </a:rPr>
              <a:t>План закупок и План-график закупки</a:t>
            </a:r>
          </a:p>
          <a:p>
            <a:pPr marL="342900" indent="-342900" algn="just" eaLnBrk="1" hangingPunct="1">
              <a:buClrTx/>
              <a:buSzPct val="100000"/>
              <a:buFont typeface="Wingdings" pitchFamily="2" charset="2"/>
              <a:buChar char="Ø"/>
              <a:defRPr/>
            </a:pPr>
            <a:r>
              <a:rPr lang="ru-RU" sz="2000" dirty="0" smtClean="0">
                <a:solidFill>
                  <a:schemeClr val="bg1"/>
                </a:solidFill>
              </a:rPr>
              <a:t>Приказ о создании </a:t>
            </a:r>
            <a:r>
              <a:rPr lang="ru-RU" sz="2000" dirty="0" smtClean="0">
                <a:solidFill>
                  <a:schemeClr val="bg1"/>
                </a:solidFill>
              </a:rPr>
              <a:t>комиссии, об </a:t>
            </a:r>
            <a:r>
              <a:rPr lang="ru-RU" sz="2000" dirty="0" smtClean="0">
                <a:solidFill>
                  <a:schemeClr val="bg1"/>
                </a:solidFill>
              </a:rPr>
              <a:t>утверждении положения о </a:t>
            </a:r>
            <a:r>
              <a:rPr lang="ru-RU" sz="2000" dirty="0" smtClean="0">
                <a:solidFill>
                  <a:schemeClr val="bg1"/>
                </a:solidFill>
              </a:rPr>
              <a:t>ней и порядка </a:t>
            </a:r>
            <a:r>
              <a:rPr lang="ru-RU" sz="2000" dirty="0" smtClean="0">
                <a:solidFill>
                  <a:schemeClr val="bg1"/>
                </a:solidFill>
              </a:rPr>
              <a:t>ее </a:t>
            </a:r>
            <a:r>
              <a:rPr lang="ru-RU" sz="2000" dirty="0" smtClean="0">
                <a:solidFill>
                  <a:schemeClr val="bg1"/>
                </a:solidFill>
              </a:rPr>
              <a:t>работы</a:t>
            </a:r>
            <a:endParaRPr lang="ru-RU" sz="2000" dirty="0" smtClean="0">
              <a:solidFill>
                <a:schemeClr val="bg1"/>
              </a:solidFill>
            </a:endParaRPr>
          </a:p>
          <a:p>
            <a:pPr marL="342900" indent="-342900" algn="just" eaLnBrk="1" hangingPunct="1">
              <a:buClrTx/>
              <a:buSzPct val="100000"/>
              <a:buFont typeface="Wingdings" pitchFamily="2" charset="2"/>
              <a:buChar char="Ø"/>
              <a:defRPr/>
            </a:pPr>
            <a:r>
              <a:rPr lang="ru-RU" sz="2000" dirty="0" smtClean="0">
                <a:solidFill>
                  <a:schemeClr val="bg1"/>
                </a:solidFill>
              </a:rPr>
              <a:t>Положение о порядке организации закупки (приказ о распределении обязанностей)</a:t>
            </a:r>
          </a:p>
          <a:p>
            <a:pPr marL="342900" indent="-342900" algn="just" eaLnBrk="1" hangingPunct="1">
              <a:buClrTx/>
              <a:buSzPct val="100000"/>
              <a:buFont typeface="Wingdings" pitchFamily="2" charset="2"/>
              <a:buChar char="Ø"/>
              <a:defRPr/>
            </a:pPr>
            <a:r>
              <a:rPr lang="ru-RU" sz="2000" dirty="0" smtClean="0">
                <a:solidFill>
                  <a:schemeClr val="bg1"/>
                </a:solidFill>
              </a:rPr>
              <a:t>Приказ об утверждении типовой документации и форм документов</a:t>
            </a:r>
          </a:p>
          <a:p>
            <a:pPr marL="342900" indent="-342900" algn="just" eaLnBrk="1" hangingPunct="1">
              <a:buClrTx/>
              <a:buSzPct val="100000"/>
              <a:buFont typeface="Wingdings" pitchFamily="2" charset="2"/>
              <a:buChar char="Ø"/>
              <a:defRPr/>
            </a:pPr>
            <a:r>
              <a:rPr lang="ru-RU" sz="2000" dirty="0" smtClean="0">
                <a:solidFill>
                  <a:schemeClr val="bg1"/>
                </a:solidFill>
              </a:rPr>
              <a:t>Положение о контрактной службе (на основании типового положения)</a:t>
            </a:r>
          </a:p>
          <a:p>
            <a:pPr marL="342900" indent="-342900" algn="just" eaLnBrk="1" hangingPunct="1">
              <a:buClrTx/>
              <a:buSzPct val="100000"/>
              <a:buFont typeface="Wingdings" pitchFamily="2" charset="2"/>
              <a:buChar char="Ø"/>
              <a:defRPr/>
            </a:pPr>
            <a:r>
              <a:rPr lang="ru-RU" sz="2000" dirty="0" smtClean="0">
                <a:solidFill>
                  <a:schemeClr val="bg1"/>
                </a:solidFill>
              </a:rPr>
              <a:t>Приказ и положение о приемочной комиссии</a:t>
            </a:r>
          </a:p>
          <a:p>
            <a:pPr marL="342900" indent="-342900" algn="just" eaLnBrk="1" hangingPunct="1">
              <a:buClrTx/>
              <a:buSzPct val="100000"/>
              <a:buFont typeface="Wingdings" pitchFamily="2" charset="2"/>
              <a:buChar char="Ø"/>
              <a:defRPr/>
            </a:pPr>
            <a:r>
              <a:rPr lang="ru-RU" sz="2000" dirty="0" smtClean="0">
                <a:solidFill>
                  <a:schemeClr val="bg1"/>
                </a:solidFill>
              </a:rPr>
              <a:t>Положение о закупках (для бюджетных учреждений)</a:t>
            </a:r>
          </a:p>
          <a:p>
            <a:pPr marL="342900" indent="-342900" algn="just" eaLnBrk="1" hangingPunct="1">
              <a:buClrTx/>
              <a:buSzPct val="100000"/>
              <a:buFont typeface="Wingdings" pitchFamily="2" charset="2"/>
              <a:buChar char="Ø"/>
              <a:defRPr/>
            </a:pPr>
            <a:r>
              <a:rPr lang="ru-RU" sz="2000" dirty="0" smtClean="0">
                <a:solidFill>
                  <a:schemeClr val="bg1"/>
                </a:solidFill>
              </a:rPr>
              <a:t>Иные</a:t>
            </a:r>
          </a:p>
          <a:p>
            <a:pPr marL="0" indent="180975">
              <a:buFont typeface="Wingdings 2" pitchFamily="18" charset="2"/>
              <a:buNone/>
              <a:defRPr/>
            </a:pPr>
            <a:endParaRPr lang="ru-RU" sz="2000" b="1" dirty="0" smtClean="0">
              <a:solidFill>
                <a:schemeClr val="bg1"/>
              </a:solidFill>
            </a:endParaRPr>
          </a:p>
          <a:p>
            <a:pPr marL="0" indent="180975">
              <a:buFont typeface="Wingdings 2" pitchFamily="18" charset="2"/>
              <a:buNone/>
              <a:defRPr/>
            </a:pPr>
            <a:endParaRPr lang="ru-RU" sz="2000" dirty="0" smtClean="0">
              <a:solidFill>
                <a:schemeClr val="bg1"/>
              </a:solidFill>
              <a:cs typeface="Arial" charset="0"/>
            </a:endParaRPr>
          </a:p>
        </p:txBody>
      </p:sp>
      <p:sp>
        <p:nvSpPr>
          <p:cNvPr id="5" name="Номер слайда 2"/>
          <p:cNvSpPr>
            <a:spLocks noGrp="1"/>
          </p:cNvSpPr>
          <p:nvPr>
            <p:ph type="sldNum" sz="quarter" idx="12"/>
          </p:nvPr>
        </p:nvSpPr>
        <p:spPr>
          <a:xfrm>
            <a:off x="8532440" y="6093296"/>
            <a:ext cx="442392" cy="472481"/>
          </a:xfrm>
          <a:ln>
            <a:noFill/>
          </a:ln>
        </p:spPr>
        <p:txBody>
          <a:bodyPr/>
          <a:lstStyle/>
          <a:p>
            <a:pPr algn="ctr">
              <a:defRPr/>
            </a:pPr>
            <a:fld id="{650164B8-55C4-4ADA-B796-F08D0B93BAFE}" type="slidenum">
              <a:rPr lang="ru-RU" sz="1800" b="1" smtClean="0">
                <a:solidFill>
                  <a:schemeClr val="bg1"/>
                </a:solidFill>
                <a:effectLst>
                  <a:outerShdw blurRad="38100" dist="38100" dir="2700000" algn="tl">
                    <a:srgbClr val="000000">
                      <a:alpha val="43137"/>
                    </a:srgbClr>
                  </a:outerShdw>
                </a:effectLst>
              </a:rPr>
              <a:pPr algn="ctr">
                <a:defRPr/>
              </a:pPr>
              <a:t>13</a:t>
            </a:fld>
            <a:endParaRPr lang="ru-RU" sz="1800" b="1" dirty="0">
              <a:solidFill>
                <a:schemeClr val="bg1"/>
              </a:solidFill>
              <a:effectLst>
                <a:outerShdw blurRad="38100" dist="38100" dir="2700000" algn="tl">
                  <a:srgbClr val="000000">
                    <a:alpha val="43137"/>
                  </a:srgbClr>
                </a:outerShdw>
              </a:effectLst>
            </a:endParaRPr>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5208"/>
            <a:ext cx="8229600" cy="877776"/>
          </a:xfrm>
        </p:spPr>
        <p:txBody>
          <a:bodyPr>
            <a:normAutofit/>
          </a:bodyPr>
          <a:lstStyle/>
          <a:p>
            <a:pPr>
              <a:defRPr/>
            </a:pPr>
            <a:r>
              <a:rPr lang="ru-RU" sz="2800" dirty="0" smtClean="0">
                <a:solidFill>
                  <a:schemeClr val="bg1"/>
                </a:solidFill>
                <a:latin typeface="+mn-lt"/>
              </a:rPr>
              <a:t>Особенности закупок бюджетных учреждений</a:t>
            </a:r>
            <a:endParaRPr lang="ru-RU" sz="2800" dirty="0">
              <a:solidFill>
                <a:schemeClr val="bg1"/>
              </a:solidFill>
              <a:latin typeface="+mn-lt"/>
            </a:endParaRPr>
          </a:p>
        </p:txBody>
      </p:sp>
      <p:sp>
        <p:nvSpPr>
          <p:cNvPr id="13315" name="Содержимое 2"/>
          <p:cNvSpPr>
            <a:spLocks noGrp="1"/>
          </p:cNvSpPr>
          <p:nvPr>
            <p:ph idx="1"/>
          </p:nvPr>
        </p:nvSpPr>
        <p:spPr>
          <a:xfrm>
            <a:off x="457200" y="1857364"/>
            <a:ext cx="8229600" cy="3500462"/>
          </a:xfrm>
        </p:spPr>
        <p:txBody>
          <a:bodyPr/>
          <a:lstStyle/>
          <a:p>
            <a:pPr marL="0" indent="361950" algn="just" eaLnBrk="1" hangingPunct="1">
              <a:buFontTx/>
              <a:buNone/>
              <a:defRPr/>
            </a:pPr>
            <a:r>
              <a:rPr lang="ru-RU" sz="2000" dirty="0" smtClean="0">
                <a:solidFill>
                  <a:schemeClr val="bg1"/>
                </a:solidFill>
              </a:rPr>
              <a:t>Бюджетные учреждения выступают заказчиками при осуществлении закупок за счет субсидий, предоставленных им из бюджетов бюджетной системы Российской Федерации, </a:t>
            </a:r>
            <a:r>
              <a:rPr lang="ru-RU" sz="2000" i="1" dirty="0" smtClean="0">
                <a:solidFill>
                  <a:schemeClr val="bg1"/>
                </a:solidFill>
              </a:rPr>
              <a:t>и иных средств.</a:t>
            </a:r>
          </a:p>
          <a:p>
            <a:pPr marL="0" indent="361950" algn="just" eaLnBrk="1" hangingPunct="1">
              <a:buFontTx/>
              <a:buNone/>
              <a:defRPr/>
            </a:pPr>
            <a:endParaRPr lang="ru-RU" sz="2000" dirty="0" smtClean="0">
              <a:solidFill>
                <a:schemeClr val="bg1"/>
              </a:solidFill>
            </a:endParaRPr>
          </a:p>
          <a:p>
            <a:pPr marL="0" indent="361950" algn="just" eaLnBrk="1" hangingPunct="1">
              <a:buFontTx/>
              <a:buNone/>
              <a:defRPr/>
            </a:pPr>
            <a:r>
              <a:rPr lang="ru-RU" sz="2000" dirty="0" smtClean="0">
                <a:solidFill>
                  <a:schemeClr val="bg1"/>
                </a:solidFill>
              </a:rPr>
              <a:t>Вместе с тем, бюджетные учреждения вправе </a:t>
            </a:r>
            <a:r>
              <a:rPr lang="ru-RU" sz="2000" dirty="0" smtClean="0">
                <a:solidFill>
                  <a:schemeClr val="bg1"/>
                </a:solidFill>
              </a:rPr>
              <a:t>разработать, утвердить </a:t>
            </a:r>
            <a:r>
              <a:rPr lang="ru-RU" sz="2000" dirty="0" smtClean="0">
                <a:solidFill>
                  <a:schemeClr val="bg1"/>
                </a:solidFill>
              </a:rPr>
              <a:t>в соответствии с требованиями Федерального закона от 18 июля 2011 года № 223-ФЗ «О закупках товаров, работ, услуг отдельными видами юридических лиц» </a:t>
            </a:r>
            <a:r>
              <a:rPr lang="ru-RU" sz="2000" dirty="0" smtClean="0">
                <a:solidFill>
                  <a:schemeClr val="bg1"/>
                </a:solidFill>
              </a:rPr>
              <a:t>Положение о </a:t>
            </a:r>
            <a:r>
              <a:rPr lang="ru-RU" sz="2000" dirty="0" smtClean="0">
                <a:solidFill>
                  <a:schemeClr val="bg1"/>
                </a:solidFill>
              </a:rPr>
              <a:t>закупке и </a:t>
            </a:r>
            <a:r>
              <a:rPr lang="ru-RU" sz="2000" dirty="0" smtClean="0">
                <a:solidFill>
                  <a:schemeClr val="bg1"/>
                </a:solidFill>
              </a:rPr>
              <a:t>разместить </a:t>
            </a:r>
            <a:r>
              <a:rPr lang="ru-RU" sz="2000" dirty="0" smtClean="0">
                <a:solidFill>
                  <a:schemeClr val="bg1"/>
                </a:solidFill>
              </a:rPr>
              <a:t>его в </a:t>
            </a:r>
            <a:r>
              <a:rPr lang="ru-RU" sz="2000" dirty="0" smtClean="0">
                <a:solidFill>
                  <a:schemeClr val="bg1"/>
                </a:solidFill>
              </a:rPr>
              <a:t>Единой информационной </a:t>
            </a:r>
            <a:r>
              <a:rPr lang="ru-RU" sz="2000" dirty="0" smtClean="0">
                <a:solidFill>
                  <a:schemeClr val="bg1"/>
                </a:solidFill>
              </a:rPr>
              <a:t>системе.</a:t>
            </a:r>
            <a:endParaRPr lang="ru-RU" sz="2000" dirty="0" smtClean="0">
              <a:solidFill>
                <a:schemeClr val="bg1"/>
              </a:solidFill>
            </a:endParaRPr>
          </a:p>
        </p:txBody>
      </p:sp>
      <p:sp>
        <p:nvSpPr>
          <p:cNvPr id="5" name="Номер слайда 2"/>
          <p:cNvSpPr>
            <a:spLocks noGrp="1"/>
          </p:cNvSpPr>
          <p:nvPr>
            <p:ph type="sldNum" sz="quarter" idx="12"/>
          </p:nvPr>
        </p:nvSpPr>
        <p:spPr>
          <a:xfrm>
            <a:off x="8532440" y="6093296"/>
            <a:ext cx="442392" cy="472481"/>
          </a:xfrm>
          <a:ln>
            <a:noFill/>
          </a:ln>
        </p:spPr>
        <p:txBody>
          <a:bodyPr/>
          <a:lstStyle/>
          <a:p>
            <a:pPr algn="ctr">
              <a:defRPr/>
            </a:pPr>
            <a:fld id="{650164B8-55C4-4ADA-B796-F08D0B93BAFE}" type="slidenum">
              <a:rPr lang="ru-RU" sz="1800" b="1" smtClean="0">
                <a:solidFill>
                  <a:schemeClr val="bg1"/>
                </a:solidFill>
                <a:effectLst>
                  <a:outerShdw blurRad="38100" dist="38100" dir="2700000" algn="tl">
                    <a:srgbClr val="000000">
                      <a:alpha val="43137"/>
                    </a:srgbClr>
                  </a:outerShdw>
                </a:effectLst>
              </a:rPr>
              <a:pPr algn="ctr">
                <a:defRPr/>
              </a:pPr>
              <a:t>14</a:t>
            </a:fld>
            <a:endParaRPr lang="ru-RU" sz="1800" b="1" dirty="0">
              <a:solidFill>
                <a:schemeClr val="bg1"/>
              </a:solidFill>
              <a:effectLst>
                <a:outerShdw blurRad="38100" dist="38100" dir="2700000" algn="tl">
                  <a:srgbClr val="000000">
                    <a:alpha val="43137"/>
                  </a:srgbClr>
                </a:outerShdw>
              </a:effectLst>
            </a:endParaRPr>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42852"/>
            <a:ext cx="8229600" cy="642942"/>
          </a:xfrm>
        </p:spPr>
        <p:txBody>
          <a:bodyPr>
            <a:normAutofit/>
          </a:bodyPr>
          <a:lstStyle/>
          <a:p>
            <a:pPr>
              <a:defRPr/>
            </a:pPr>
            <a:r>
              <a:rPr lang="ru-RU" sz="2800" dirty="0" smtClean="0">
                <a:solidFill>
                  <a:schemeClr val="bg1"/>
                </a:solidFill>
                <a:latin typeface="+mn-lt"/>
              </a:rPr>
              <a:t>Особенности закупок бюджетных учреждений</a:t>
            </a:r>
            <a:endParaRPr lang="ru-RU" sz="2800" dirty="0">
              <a:solidFill>
                <a:schemeClr val="bg1"/>
              </a:solidFill>
              <a:latin typeface="+mn-lt"/>
            </a:endParaRPr>
          </a:p>
        </p:txBody>
      </p:sp>
      <p:sp>
        <p:nvSpPr>
          <p:cNvPr id="13315" name="Содержимое 2"/>
          <p:cNvSpPr>
            <a:spLocks noGrp="1"/>
          </p:cNvSpPr>
          <p:nvPr>
            <p:ph idx="1"/>
          </p:nvPr>
        </p:nvSpPr>
        <p:spPr>
          <a:xfrm>
            <a:off x="457200" y="785794"/>
            <a:ext cx="8229600" cy="5715040"/>
          </a:xfrm>
        </p:spPr>
        <p:txBody>
          <a:bodyPr/>
          <a:lstStyle/>
          <a:p>
            <a:pPr marL="0" indent="361950" algn="just" eaLnBrk="1" hangingPunct="1">
              <a:buFontTx/>
              <a:buNone/>
              <a:defRPr/>
            </a:pPr>
            <a:r>
              <a:rPr lang="ru-RU" sz="2000" dirty="0" smtClean="0">
                <a:solidFill>
                  <a:schemeClr val="bg1"/>
                </a:solidFill>
              </a:rPr>
              <a:t>В </a:t>
            </a:r>
            <a:r>
              <a:rPr lang="ru-RU" sz="2000" dirty="0" smtClean="0">
                <a:solidFill>
                  <a:schemeClr val="bg1"/>
                </a:solidFill>
              </a:rPr>
              <a:t>этом случае</a:t>
            </a:r>
            <a:r>
              <a:rPr lang="ru-RU" sz="2000" dirty="0" smtClean="0">
                <a:solidFill>
                  <a:schemeClr val="bg1"/>
                </a:solidFill>
              </a:rPr>
              <a:t> бюджетные учреждения смогут б</a:t>
            </a:r>
            <a:r>
              <a:rPr lang="ru-RU" sz="2000" dirty="0" smtClean="0">
                <a:solidFill>
                  <a:schemeClr val="bg1"/>
                </a:solidFill>
              </a:rPr>
              <a:t>ез </a:t>
            </a:r>
            <a:r>
              <a:rPr lang="ru-RU" sz="2000" dirty="0" smtClean="0">
                <a:solidFill>
                  <a:schemeClr val="bg1"/>
                </a:solidFill>
              </a:rPr>
              <a:t>применения Закона № 44-ФЗ </a:t>
            </a:r>
            <a:r>
              <a:rPr lang="ru-RU" sz="2000" dirty="0" smtClean="0">
                <a:solidFill>
                  <a:schemeClr val="bg1"/>
                </a:solidFill>
              </a:rPr>
              <a:t>осуществлять следующие закупки</a:t>
            </a:r>
            <a:r>
              <a:rPr lang="ru-RU" sz="2000" dirty="0" smtClean="0">
                <a:solidFill>
                  <a:schemeClr val="bg1"/>
                </a:solidFill>
              </a:rPr>
              <a:t>:</a:t>
            </a:r>
          </a:p>
          <a:p>
            <a:pPr marL="0" indent="361950" algn="just" eaLnBrk="1" hangingPunct="1">
              <a:buFontTx/>
              <a:buNone/>
              <a:defRPr/>
            </a:pPr>
            <a:r>
              <a:rPr lang="ru-RU" sz="2000" dirty="0" smtClean="0">
                <a:solidFill>
                  <a:schemeClr val="bg1"/>
                </a:solidFill>
              </a:rPr>
              <a:t>1) за счет грантов, передаваемых безвозмездно и безвозвратно гражданами и юридическими лицами, в том числе иностранными гражданами и иностранными юридическими лицами, а также международными организациями, получившими право на предоставление грантов на территории Российской Федерации в установленном Правительством Российской Федерации порядке, субсидий (грантов), предоставляемых на конкурсной основе из соответствующих бюджетов бюджетной системы Российской Федерации, если условиями, определенными </a:t>
            </a:r>
            <a:r>
              <a:rPr lang="ru-RU" sz="2000" dirty="0" err="1" smtClean="0">
                <a:solidFill>
                  <a:schemeClr val="bg1"/>
                </a:solidFill>
              </a:rPr>
              <a:t>грантодателями</a:t>
            </a:r>
            <a:r>
              <a:rPr lang="ru-RU" sz="2000" dirty="0" smtClean="0">
                <a:solidFill>
                  <a:schemeClr val="bg1"/>
                </a:solidFill>
              </a:rPr>
              <a:t>, не установлено иное;</a:t>
            </a:r>
          </a:p>
          <a:p>
            <a:pPr marL="0" indent="361950" algn="just" eaLnBrk="1" hangingPunct="1">
              <a:buFontTx/>
              <a:buNone/>
              <a:defRPr/>
            </a:pPr>
            <a:r>
              <a:rPr lang="ru-RU" sz="2000" dirty="0" smtClean="0">
                <a:solidFill>
                  <a:schemeClr val="bg1"/>
                </a:solidFill>
              </a:rPr>
              <a:t>2) на привлечение третьих лиц (соисполнителей) по договору, по которому бюджетное учреждение является основным исполнителем;</a:t>
            </a:r>
          </a:p>
          <a:p>
            <a:pPr marL="0" indent="361950" algn="just" eaLnBrk="1" hangingPunct="1">
              <a:buFontTx/>
              <a:buNone/>
              <a:defRPr/>
            </a:pPr>
            <a:r>
              <a:rPr lang="ru-RU" sz="2000" dirty="0" smtClean="0">
                <a:solidFill>
                  <a:schemeClr val="bg1"/>
                </a:solidFill>
              </a:rPr>
              <a:t>3) за счет средств, полученных при осуществлении им иной приносящей доход деятельности от физических лиц, юридических лиц (за исключением средств, полученных на оказание и оплату медицинской помощи по ОМС). </a:t>
            </a:r>
          </a:p>
          <a:p>
            <a:pPr marL="0" indent="180975">
              <a:buFont typeface="Wingdings 2" pitchFamily="18" charset="2"/>
              <a:buNone/>
              <a:defRPr/>
            </a:pPr>
            <a:endParaRPr lang="ru-RU" sz="2000" dirty="0" smtClean="0">
              <a:solidFill>
                <a:schemeClr val="bg1"/>
              </a:solidFill>
              <a:cs typeface="Arial" charset="0"/>
            </a:endParaRPr>
          </a:p>
        </p:txBody>
      </p:sp>
      <p:sp>
        <p:nvSpPr>
          <p:cNvPr id="4" name="Номер слайда 2"/>
          <p:cNvSpPr>
            <a:spLocks noGrp="1"/>
          </p:cNvSpPr>
          <p:nvPr>
            <p:ph type="sldNum" sz="quarter" idx="12"/>
          </p:nvPr>
        </p:nvSpPr>
        <p:spPr>
          <a:xfrm>
            <a:off x="8532440" y="6093296"/>
            <a:ext cx="442392" cy="472481"/>
          </a:xfrm>
          <a:ln>
            <a:noFill/>
          </a:ln>
        </p:spPr>
        <p:txBody>
          <a:bodyPr/>
          <a:lstStyle/>
          <a:p>
            <a:pPr algn="ctr">
              <a:defRPr/>
            </a:pPr>
            <a:fld id="{650164B8-55C4-4ADA-B796-F08D0B93BAFE}" type="slidenum">
              <a:rPr lang="ru-RU" sz="1800" b="1" smtClean="0">
                <a:solidFill>
                  <a:schemeClr val="bg1"/>
                </a:solidFill>
                <a:effectLst>
                  <a:outerShdw blurRad="38100" dist="38100" dir="2700000" algn="tl">
                    <a:srgbClr val="000000">
                      <a:alpha val="43137"/>
                    </a:srgbClr>
                  </a:outerShdw>
                </a:effectLst>
              </a:rPr>
              <a:pPr algn="ctr">
                <a:defRPr/>
              </a:pPr>
              <a:t>15</a:t>
            </a:fld>
            <a:endParaRPr lang="ru-RU" sz="18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701681978"/>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85728"/>
            <a:ext cx="8229600" cy="571504"/>
          </a:xfrm>
        </p:spPr>
        <p:txBody>
          <a:bodyPr>
            <a:normAutofit/>
          </a:bodyPr>
          <a:lstStyle/>
          <a:p>
            <a:pPr>
              <a:defRPr/>
            </a:pPr>
            <a:r>
              <a:rPr lang="ru-RU" sz="2800" dirty="0" smtClean="0">
                <a:solidFill>
                  <a:schemeClr val="bg1"/>
                </a:solidFill>
                <a:latin typeface="+mn-lt"/>
              </a:rPr>
              <a:t>Положение о закупке</a:t>
            </a:r>
            <a:endParaRPr lang="ru-RU" sz="2800" dirty="0">
              <a:solidFill>
                <a:schemeClr val="bg1"/>
              </a:solidFill>
              <a:latin typeface="+mn-lt"/>
            </a:endParaRPr>
          </a:p>
        </p:txBody>
      </p:sp>
      <p:sp>
        <p:nvSpPr>
          <p:cNvPr id="13315" name="Содержимое 2"/>
          <p:cNvSpPr>
            <a:spLocks noGrp="1"/>
          </p:cNvSpPr>
          <p:nvPr>
            <p:ph idx="1"/>
          </p:nvPr>
        </p:nvSpPr>
        <p:spPr>
          <a:xfrm>
            <a:off x="457200" y="1052736"/>
            <a:ext cx="8229600" cy="5019470"/>
          </a:xfrm>
        </p:spPr>
        <p:txBody>
          <a:bodyPr/>
          <a:lstStyle/>
          <a:p>
            <a:pPr marL="0" indent="266700" algn="just">
              <a:buFont typeface="Wingdings 2" pitchFamily="18" charset="2"/>
              <a:buNone/>
              <a:defRPr/>
            </a:pPr>
            <a:r>
              <a:rPr lang="ru-RU" sz="2000" b="1" dirty="0" smtClean="0">
                <a:solidFill>
                  <a:schemeClr val="bg1"/>
                </a:solidFill>
              </a:rPr>
              <a:t>При </a:t>
            </a:r>
            <a:r>
              <a:rPr lang="ru-RU" sz="2000" b="1" dirty="0" smtClean="0">
                <a:solidFill>
                  <a:schemeClr val="bg1"/>
                </a:solidFill>
              </a:rPr>
              <a:t>разработке Положения о закупках необходимо учитывать</a:t>
            </a:r>
            <a:r>
              <a:rPr lang="ru-RU" sz="2000" dirty="0" smtClean="0">
                <a:solidFill>
                  <a:schemeClr val="bg1"/>
                </a:solidFill>
              </a:rPr>
              <a:t>, что </a:t>
            </a:r>
            <a:r>
              <a:rPr lang="ru-RU" sz="2000" b="1" dirty="0" smtClean="0">
                <a:solidFill>
                  <a:schemeClr val="bg1"/>
                </a:solidFill>
              </a:rPr>
              <a:t>оно будет являться основным документом</a:t>
            </a:r>
            <a:r>
              <a:rPr lang="ru-RU" sz="2000" dirty="0" smtClean="0">
                <a:solidFill>
                  <a:schemeClr val="bg1"/>
                </a:solidFill>
              </a:rPr>
              <a:t>, </a:t>
            </a:r>
            <a:r>
              <a:rPr lang="ru-RU" sz="2000" b="1" dirty="0" smtClean="0">
                <a:solidFill>
                  <a:schemeClr val="bg1"/>
                </a:solidFill>
              </a:rPr>
              <a:t>регламентирующим закупочную деятельность</a:t>
            </a:r>
            <a:r>
              <a:rPr lang="ru-RU" sz="2000" dirty="0" smtClean="0">
                <a:solidFill>
                  <a:schemeClr val="bg1"/>
                </a:solidFill>
              </a:rPr>
              <a:t> бюджетного учреждения для проведения закупок </a:t>
            </a:r>
            <a:r>
              <a:rPr lang="ru-RU" sz="2000" b="1" dirty="0" smtClean="0">
                <a:solidFill>
                  <a:schemeClr val="bg1"/>
                </a:solidFill>
              </a:rPr>
              <a:t>за счет любых средств</a:t>
            </a:r>
            <a:r>
              <a:rPr lang="ru-RU" sz="2000" dirty="0" smtClean="0">
                <a:solidFill>
                  <a:schemeClr val="bg1"/>
                </a:solidFill>
              </a:rPr>
              <a:t>, </a:t>
            </a:r>
            <a:r>
              <a:rPr lang="ru-RU" sz="2000" b="1" i="1" u="sng" dirty="0" smtClean="0">
                <a:solidFill>
                  <a:schemeClr val="bg1"/>
                </a:solidFill>
              </a:rPr>
              <a:t>кроме субсидий, предоставленных из бюджетов бюджетной системы Российской Федерации и средств ОМС</a:t>
            </a:r>
            <a:r>
              <a:rPr lang="ru-RU" sz="2000" dirty="0" smtClean="0">
                <a:solidFill>
                  <a:schemeClr val="bg1"/>
                </a:solidFill>
              </a:rPr>
              <a:t>.</a:t>
            </a:r>
          </a:p>
          <a:p>
            <a:pPr marL="0" indent="266700" algn="just">
              <a:buFont typeface="Wingdings 2" pitchFamily="18" charset="2"/>
              <a:buNone/>
              <a:defRPr/>
            </a:pPr>
            <a:r>
              <a:rPr lang="ru-RU" sz="2000" dirty="0" smtClean="0">
                <a:solidFill>
                  <a:schemeClr val="bg1"/>
                </a:solidFill>
              </a:rPr>
              <a:t>В случае, если бюджетное учреждение не разместит в установленные сроки Положение о закупках, все закупки такого учреждения будут осуществляться в соответствии с Законом о контрактной системе. </a:t>
            </a:r>
          </a:p>
          <a:p>
            <a:pPr marL="0" indent="266700" algn="just">
              <a:buFont typeface="Wingdings 2" pitchFamily="18" charset="2"/>
              <a:buNone/>
              <a:defRPr/>
            </a:pPr>
            <a:r>
              <a:rPr lang="ru-RU" sz="2000" dirty="0" smtClean="0">
                <a:solidFill>
                  <a:schemeClr val="bg1"/>
                </a:solidFill>
              </a:rPr>
              <a:t>Рекомендуем обратить внимание, что в </a:t>
            </a:r>
            <a:r>
              <a:rPr lang="ru-RU" sz="2000" dirty="0" smtClean="0">
                <a:solidFill>
                  <a:schemeClr val="bg1"/>
                </a:solidFill>
              </a:rPr>
              <a:t>ч.3 ст.1 Федерального закона от 18 июля 2011 года № 223-ФЗ «О закупках товаров, работ, услуг отдельными видами юридических лиц» отсутствует норма в части касающейся, кем  </a:t>
            </a:r>
            <a:r>
              <a:rPr lang="ru-RU" sz="2000" dirty="0" smtClean="0">
                <a:solidFill>
                  <a:schemeClr val="bg1"/>
                </a:solidFill>
              </a:rPr>
              <a:t>и в каком порядке утверждается </a:t>
            </a:r>
            <a:r>
              <a:rPr lang="ru-RU" sz="2000" dirty="0" smtClean="0">
                <a:solidFill>
                  <a:schemeClr val="bg1"/>
                </a:solidFill>
              </a:rPr>
              <a:t>Положение о закупке бюджетного </a:t>
            </a:r>
            <a:r>
              <a:rPr lang="ru-RU" sz="2000" dirty="0" smtClean="0">
                <a:solidFill>
                  <a:schemeClr val="bg1"/>
                </a:solidFill>
              </a:rPr>
              <a:t>учреждения</a:t>
            </a:r>
            <a:r>
              <a:rPr lang="ru-RU" sz="2000" dirty="0" smtClean="0">
                <a:solidFill>
                  <a:schemeClr val="bg1"/>
                </a:solidFill>
              </a:rPr>
              <a:t> </a:t>
            </a:r>
            <a:r>
              <a:rPr lang="ru-RU" sz="2000" dirty="0" smtClean="0">
                <a:solidFill>
                  <a:schemeClr val="bg1"/>
                </a:solidFill>
              </a:rPr>
              <a:t>???</a:t>
            </a:r>
            <a:endParaRPr lang="ru-RU" sz="2000" dirty="0" smtClean="0">
              <a:solidFill>
                <a:schemeClr val="bg1"/>
              </a:solidFill>
            </a:endParaRPr>
          </a:p>
          <a:p>
            <a:pPr algn="just">
              <a:buFont typeface="Wingdings 2" pitchFamily="18" charset="2"/>
              <a:buNone/>
              <a:defRPr/>
            </a:pPr>
            <a:r>
              <a:rPr lang="ru-RU" sz="2000" b="1" dirty="0" smtClean="0"/>
              <a:t>  </a:t>
            </a:r>
          </a:p>
          <a:p>
            <a:pPr marL="0" indent="180975">
              <a:buFont typeface="Wingdings 2" pitchFamily="18" charset="2"/>
              <a:buNone/>
              <a:defRPr/>
            </a:pPr>
            <a:endParaRPr lang="ru-RU" sz="2000" dirty="0" smtClean="0">
              <a:solidFill>
                <a:schemeClr val="bg1"/>
              </a:solidFill>
              <a:cs typeface="Arial" charset="0"/>
            </a:endParaRPr>
          </a:p>
        </p:txBody>
      </p:sp>
      <p:sp>
        <p:nvSpPr>
          <p:cNvPr id="5" name="Номер слайда 2"/>
          <p:cNvSpPr>
            <a:spLocks noGrp="1"/>
          </p:cNvSpPr>
          <p:nvPr>
            <p:ph type="sldNum" sz="quarter" idx="12"/>
          </p:nvPr>
        </p:nvSpPr>
        <p:spPr>
          <a:xfrm>
            <a:off x="8532440" y="6093296"/>
            <a:ext cx="442392" cy="472481"/>
          </a:xfrm>
          <a:ln>
            <a:noFill/>
          </a:ln>
        </p:spPr>
        <p:txBody>
          <a:bodyPr/>
          <a:lstStyle/>
          <a:p>
            <a:pPr algn="ctr">
              <a:defRPr/>
            </a:pPr>
            <a:fld id="{650164B8-55C4-4ADA-B796-F08D0B93BAFE}" type="slidenum">
              <a:rPr lang="ru-RU" sz="1800" b="1" smtClean="0">
                <a:solidFill>
                  <a:schemeClr val="bg1"/>
                </a:solidFill>
                <a:effectLst>
                  <a:outerShdw blurRad="38100" dist="38100" dir="2700000" algn="tl">
                    <a:srgbClr val="000000">
                      <a:alpha val="43137"/>
                    </a:srgbClr>
                  </a:outerShdw>
                </a:effectLst>
              </a:rPr>
              <a:pPr algn="ctr">
                <a:defRPr/>
              </a:pPr>
              <a:t>16</a:t>
            </a:fld>
            <a:endParaRPr lang="ru-RU" sz="1800" b="1" dirty="0">
              <a:solidFill>
                <a:schemeClr val="bg1"/>
              </a:solidFill>
              <a:effectLst>
                <a:outerShdw blurRad="38100" dist="38100" dir="2700000" algn="tl">
                  <a:srgbClr val="000000">
                    <a:alpha val="43137"/>
                  </a:srgbClr>
                </a:outerShdw>
              </a:effectLst>
            </a:endParaRPr>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idx="1"/>
          </p:nvPr>
        </p:nvSpPr>
        <p:spPr>
          <a:xfrm>
            <a:off x="357188" y="1196752"/>
            <a:ext cx="8412162" cy="5161186"/>
          </a:xfrm>
        </p:spPr>
        <p:txBody>
          <a:bodyPr/>
          <a:lstStyle/>
          <a:p>
            <a:pPr marL="0" indent="180975" algn="just" eaLnBrk="1" hangingPunct="1">
              <a:buFontTx/>
              <a:buNone/>
            </a:pPr>
            <a:r>
              <a:rPr lang="ru-RU" sz="2000" dirty="0" smtClean="0">
                <a:solidFill>
                  <a:schemeClr val="bg1"/>
                </a:solidFill>
              </a:rPr>
              <a:t>Закупка у единственного поставщика (исполнителя, подрядчика) осуществляется заказчиками </a:t>
            </a:r>
            <a:r>
              <a:rPr lang="ru-RU" sz="2000" b="1" dirty="0" smtClean="0">
                <a:solidFill>
                  <a:schemeClr val="bg1"/>
                </a:solidFill>
              </a:rPr>
              <a:t>исключительно</a:t>
            </a:r>
            <a:r>
              <a:rPr lang="ru-RU" sz="2000" dirty="0" smtClean="0">
                <a:solidFill>
                  <a:schemeClr val="bg1"/>
                </a:solidFill>
              </a:rPr>
              <a:t> в случаях, прямо названных в Законе № </a:t>
            </a:r>
            <a:r>
              <a:rPr lang="ru-RU" sz="2000" dirty="0" smtClean="0">
                <a:solidFill>
                  <a:schemeClr val="bg1"/>
                </a:solidFill>
              </a:rPr>
              <a:t>44-ФЗ.</a:t>
            </a:r>
            <a:endParaRPr lang="ru-RU" sz="2000" dirty="0" smtClean="0">
              <a:solidFill>
                <a:schemeClr val="bg1"/>
              </a:solidFill>
            </a:endParaRPr>
          </a:p>
          <a:p>
            <a:pPr marL="0" indent="180975" algn="just" eaLnBrk="1" hangingPunct="1">
              <a:buFontTx/>
              <a:buNone/>
            </a:pPr>
            <a:endParaRPr lang="ru-RU" sz="2000" b="1" i="1" u="sng" dirty="0" smtClean="0">
              <a:solidFill>
                <a:schemeClr val="bg1"/>
              </a:solidFill>
            </a:endParaRPr>
          </a:p>
          <a:p>
            <a:pPr marL="0" indent="180975" algn="just" eaLnBrk="1" hangingPunct="1">
              <a:buFontTx/>
              <a:buNone/>
            </a:pPr>
            <a:r>
              <a:rPr lang="ru-RU" sz="2000" b="1" i="1" u="sng" dirty="0" smtClean="0">
                <a:solidFill>
                  <a:schemeClr val="bg1"/>
                </a:solidFill>
              </a:rPr>
              <a:t>Всегда</a:t>
            </a:r>
            <a:r>
              <a:rPr lang="ru-RU" sz="2000" i="1" u="sng" dirty="0" smtClean="0">
                <a:solidFill>
                  <a:schemeClr val="bg1"/>
                </a:solidFill>
              </a:rPr>
              <a:t>: </a:t>
            </a:r>
            <a:r>
              <a:rPr lang="ru-RU" sz="2000" dirty="0" smtClean="0">
                <a:solidFill>
                  <a:schemeClr val="bg1"/>
                </a:solidFill>
              </a:rPr>
              <a:t>(ст. 93 Закона № 44-ФЗ)</a:t>
            </a:r>
          </a:p>
          <a:p>
            <a:pPr marL="0" indent="180975" algn="just" eaLnBrk="1" hangingPunct="1">
              <a:buFont typeface="Wingdings" pitchFamily="2" charset="2"/>
              <a:buChar char="Ø"/>
            </a:pPr>
            <a:r>
              <a:rPr lang="ru-RU" sz="2000" b="1" dirty="0" smtClean="0">
                <a:solidFill>
                  <a:schemeClr val="bg1"/>
                </a:solidFill>
              </a:rPr>
              <a:t>Заказчик обязан обосновать в документально оформленном отчете невозможность или нецелесообразность использования иных способов определения поставщика (подрядчика, исполнителя), а также цену контракта и иные существенные условия контракта.</a:t>
            </a:r>
          </a:p>
          <a:p>
            <a:pPr marL="0" indent="180975" algn="just" eaLnBrk="1" hangingPunct="1">
              <a:buFont typeface="Wingdings" pitchFamily="2" charset="2"/>
              <a:buChar char="Ø"/>
            </a:pPr>
            <a:endParaRPr lang="ru-RU" sz="2000" b="1" dirty="0" smtClean="0">
              <a:solidFill>
                <a:schemeClr val="bg1"/>
              </a:solidFill>
            </a:endParaRPr>
          </a:p>
          <a:p>
            <a:pPr marL="0" indent="180975" algn="just" eaLnBrk="1" hangingPunct="1">
              <a:buFont typeface="Wingdings" pitchFamily="2" charset="2"/>
              <a:buChar char="Ø"/>
            </a:pPr>
            <a:r>
              <a:rPr lang="ru-RU" sz="2000" dirty="0" smtClean="0">
                <a:solidFill>
                  <a:schemeClr val="bg1"/>
                </a:solidFill>
              </a:rPr>
              <a:t>Контракт должен содержать </a:t>
            </a:r>
            <a:r>
              <a:rPr lang="ru-RU" sz="2000" b="1" dirty="0" smtClean="0">
                <a:solidFill>
                  <a:schemeClr val="bg1"/>
                </a:solidFill>
              </a:rPr>
              <a:t>расчет и обоснование цены </a:t>
            </a:r>
            <a:r>
              <a:rPr lang="ru-RU" sz="2000" dirty="0" smtClean="0">
                <a:solidFill>
                  <a:schemeClr val="bg1"/>
                </a:solidFill>
              </a:rPr>
              <a:t>контракта.</a:t>
            </a:r>
          </a:p>
          <a:p>
            <a:pPr marL="0" indent="180975" algn="just" eaLnBrk="1" hangingPunct="1">
              <a:buFont typeface="Wingdings" pitchFamily="2" charset="2"/>
              <a:buChar char="Ø"/>
            </a:pPr>
            <a:endParaRPr lang="ru-RU" sz="2000" dirty="0" smtClean="0">
              <a:solidFill>
                <a:schemeClr val="bg1"/>
              </a:solidFill>
            </a:endParaRPr>
          </a:p>
          <a:p>
            <a:pPr marL="0" indent="180975" algn="just" eaLnBrk="1" hangingPunct="1">
              <a:buFont typeface="Wingdings" pitchFamily="2" charset="2"/>
              <a:buChar char="Ø"/>
            </a:pPr>
            <a:r>
              <a:rPr lang="ru-RU" sz="2000" dirty="0" smtClean="0">
                <a:solidFill>
                  <a:schemeClr val="bg1"/>
                </a:solidFill>
              </a:rPr>
              <a:t>Все закупки включаются в план закупок и план-график закупок.</a:t>
            </a:r>
          </a:p>
          <a:p>
            <a:pPr marL="0" indent="180975" algn="just" eaLnBrk="1" hangingPunct="1">
              <a:buFontTx/>
              <a:buNone/>
            </a:pPr>
            <a:endParaRPr lang="ru-RU" sz="2000" dirty="0" smtClean="0">
              <a:solidFill>
                <a:schemeClr val="bg1"/>
              </a:solidFill>
            </a:endParaRPr>
          </a:p>
        </p:txBody>
      </p:sp>
      <p:sp>
        <p:nvSpPr>
          <p:cNvPr id="3" name="Прямоугольник 2"/>
          <p:cNvSpPr/>
          <p:nvPr/>
        </p:nvSpPr>
        <p:spPr>
          <a:xfrm>
            <a:off x="467544" y="116632"/>
            <a:ext cx="8280920" cy="954107"/>
          </a:xfrm>
          <a:prstGeom prst="rect">
            <a:avLst/>
          </a:prstGeom>
        </p:spPr>
        <p:txBody>
          <a:bodyPr wrap="square">
            <a:spAutoFit/>
          </a:bodyPr>
          <a:lstStyle/>
          <a:p>
            <a:pPr marL="0" indent="180975" algn="ctr" eaLnBrk="1" hangingPunct="1">
              <a:buFontTx/>
              <a:buNone/>
            </a:pPr>
            <a:r>
              <a:rPr lang="ru-RU" sz="2800" b="1" dirty="0" smtClean="0">
                <a:solidFill>
                  <a:schemeClr val="bg1"/>
                </a:solidFill>
                <a:effectLst>
                  <a:outerShdw blurRad="38100" dist="38100" dir="2700000" algn="tl">
                    <a:srgbClr val="000000">
                      <a:alpha val="43137"/>
                    </a:srgbClr>
                  </a:outerShdw>
                </a:effectLst>
              </a:rPr>
              <a:t>Закупка </a:t>
            </a:r>
            <a:r>
              <a:rPr lang="ru-RU" sz="2800" b="1" dirty="0">
                <a:solidFill>
                  <a:schemeClr val="bg1"/>
                </a:solidFill>
                <a:effectLst>
                  <a:outerShdw blurRad="38100" dist="38100" dir="2700000" algn="tl">
                    <a:srgbClr val="000000">
                      <a:alpha val="43137"/>
                    </a:srgbClr>
                  </a:outerShdw>
                </a:effectLst>
              </a:rPr>
              <a:t>у единственного поставщика</a:t>
            </a:r>
          </a:p>
          <a:p>
            <a:pPr marL="0" indent="180975" algn="ctr" eaLnBrk="1" hangingPunct="1">
              <a:buFontTx/>
              <a:buNone/>
            </a:pPr>
            <a:r>
              <a:rPr lang="ru-RU" sz="2800" b="1" dirty="0">
                <a:solidFill>
                  <a:schemeClr val="bg1"/>
                </a:solidFill>
                <a:effectLst>
                  <a:outerShdw blurRad="38100" dist="38100" dir="2700000" algn="tl">
                    <a:srgbClr val="000000">
                      <a:alpha val="43137"/>
                    </a:srgbClr>
                  </a:outerShdw>
                </a:effectLst>
              </a:rPr>
              <a:t>(исполнителя, подрядчика)</a:t>
            </a:r>
          </a:p>
        </p:txBody>
      </p:sp>
      <p:sp>
        <p:nvSpPr>
          <p:cNvPr id="5" name="Номер слайда 2"/>
          <p:cNvSpPr>
            <a:spLocks noGrp="1"/>
          </p:cNvSpPr>
          <p:nvPr>
            <p:ph type="sldNum" sz="quarter" idx="12"/>
          </p:nvPr>
        </p:nvSpPr>
        <p:spPr>
          <a:xfrm>
            <a:off x="8532440" y="6093296"/>
            <a:ext cx="442392" cy="472481"/>
          </a:xfrm>
          <a:ln>
            <a:noFill/>
          </a:ln>
        </p:spPr>
        <p:txBody>
          <a:bodyPr/>
          <a:lstStyle/>
          <a:p>
            <a:pPr algn="ctr">
              <a:defRPr/>
            </a:pPr>
            <a:fld id="{650164B8-55C4-4ADA-B796-F08D0B93BAFE}" type="slidenum">
              <a:rPr lang="ru-RU" sz="1800" b="1" smtClean="0">
                <a:solidFill>
                  <a:schemeClr val="bg1"/>
                </a:solidFill>
                <a:effectLst>
                  <a:outerShdw blurRad="38100" dist="38100" dir="2700000" algn="tl">
                    <a:srgbClr val="000000">
                      <a:alpha val="43137"/>
                    </a:srgbClr>
                  </a:outerShdw>
                </a:effectLst>
              </a:rPr>
              <a:pPr algn="ctr">
                <a:defRPr/>
              </a:pPr>
              <a:t>17</a:t>
            </a:fld>
            <a:endParaRPr lang="ru-RU" sz="1800" b="1" dirty="0">
              <a:solidFill>
                <a:schemeClr val="bg1"/>
              </a:solidFill>
              <a:effectLst>
                <a:outerShdw blurRad="38100" dist="38100" dir="2700000" algn="tl">
                  <a:srgbClr val="000000">
                    <a:alpha val="43137"/>
                  </a:srgbClr>
                </a:outerShdw>
              </a:effectLst>
            </a:endParaRPr>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idx="1"/>
          </p:nvPr>
        </p:nvSpPr>
        <p:spPr>
          <a:xfrm>
            <a:off x="357188" y="1316682"/>
            <a:ext cx="8412162" cy="4560590"/>
          </a:xfrm>
        </p:spPr>
        <p:txBody>
          <a:bodyPr/>
          <a:lstStyle/>
          <a:p>
            <a:pPr marL="0" indent="180975" algn="just" eaLnBrk="1" hangingPunct="1">
              <a:buFontTx/>
              <a:buNone/>
            </a:pPr>
            <a:r>
              <a:rPr lang="ru-RU" sz="2000" b="1" u="sng" dirty="0" smtClean="0">
                <a:solidFill>
                  <a:schemeClr val="bg1"/>
                </a:solidFill>
              </a:rPr>
              <a:t>В отдельных случаях:</a:t>
            </a:r>
          </a:p>
          <a:p>
            <a:pPr marL="0" indent="180975" algn="just" eaLnBrk="1" hangingPunct="1"/>
            <a:r>
              <a:rPr lang="ru-RU" sz="2000" dirty="0" smtClean="0">
                <a:solidFill>
                  <a:schemeClr val="bg1"/>
                </a:solidFill>
              </a:rPr>
              <a:t>Договор может быть заключен в устной форме;</a:t>
            </a:r>
          </a:p>
          <a:p>
            <a:pPr marL="0" indent="180975" algn="just" eaLnBrk="1" hangingPunct="1"/>
            <a:r>
              <a:rPr lang="ru-RU" sz="2000" dirty="0" smtClean="0">
                <a:solidFill>
                  <a:schemeClr val="bg1"/>
                </a:solidFill>
              </a:rPr>
              <a:t>Информация (извещение) размещается на сайте (за 5 дней до заключения контракта)  </a:t>
            </a:r>
            <a:r>
              <a:rPr lang="ru-RU" sz="2000" dirty="0" smtClean="0">
                <a:solidFill>
                  <a:schemeClr val="bg1"/>
                </a:solidFill>
              </a:rPr>
              <a:t>(</a:t>
            </a:r>
            <a:r>
              <a:rPr lang="ru-RU" sz="2000" dirty="0" smtClean="0">
                <a:solidFill>
                  <a:schemeClr val="bg1"/>
                </a:solidFill>
              </a:rPr>
              <a:t>пп.1-3, 6-8, 11-14, 16-19 ч.1 ст.93);</a:t>
            </a:r>
          </a:p>
          <a:p>
            <a:pPr marL="0" indent="180975" algn="just" eaLnBrk="1" hangingPunct="1"/>
            <a:r>
              <a:rPr lang="ru-RU" sz="2000" dirty="0" smtClean="0">
                <a:solidFill>
                  <a:schemeClr val="bg1"/>
                </a:solidFill>
              </a:rPr>
              <a:t>Закупка должна быть </a:t>
            </a:r>
            <a:r>
              <a:rPr lang="ru-RU" sz="2000" b="1" dirty="0" smtClean="0">
                <a:solidFill>
                  <a:schemeClr val="bg1"/>
                </a:solidFill>
              </a:rPr>
              <a:t>согласована</a:t>
            </a:r>
            <a:r>
              <a:rPr lang="ru-RU" sz="2000" dirty="0" smtClean="0">
                <a:solidFill>
                  <a:schemeClr val="bg1"/>
                </a:solidFill>
              </a:rPr>
              <a:t> с контрольным органом (</a:t>
            </a:r>
            <a:r>
              <a:rPr lang="ru-RU" sz="2000" dirty="0" err="1" smtClean="0">
                <a:solidFill>
                  <a:schemeClr val="bg1"/>
                </a:solidFill>
              </a:rPr>
              <a:t>п.24</a:t>
            </a:r>
            <a:r>
              <a:rPr lang="ru-RU" sz="2000" dirty="0" smtClean="0">
                <a:solidFill>
                  <a:schemeClr val="bg1"/>
                </a:solidFill>
              </a:rPr>
              <a:t>. и 25. </a:t>
            </a:r>
            <a:r>
              <a:rPr lang="ru-RU" sz="2000" dirty="0" err="1" smtClean="0">
                <a:solidFill>
                  <a:schemeClr val="bg1"/>
                </a:solidFill>
              </a:rPr>
              <a:t>ч.1</a:t>
            </a:r>
            <a:r>
              <a:rPr lang="ru-RU" sz="2000" dirty="0" smtClean="0">
                <a:solidFill>
                  <a:schemeClr val="bg1"/>
                </a:solidFill>
              </a:rPr>
              <a:t>);</a:t>
            </a:r>
          </a:p>
          <a:p>
            <a:pPr marL="0" indent="180975" algn="just" eaLnBrk="1" hangingPunct="1"/>
            <a:r>
              <a:rPr lang="ru-RU" sz="2000" dirty="0" smtClean="0">
                <a:solidFill>
                  <a:schemeClr val="bg1"/>
                </a:solidFill>
              </a:rPr>
              <a:t>Заказчик обязан, либо вправе потребовать обеспечение исполнения контракта;</a:t>
            </a:r>
          </a:p>
          <a:p>
            <a:pPr marL="0" indent="180975" algn="just" eaLnBrk="1" hangingPunct="1"/>
            <a:r>
              <a:rPr lang="ru-RU" sz="2000" dirty="0" smtClean="0">
                <a:solidFill>
                  <a:schemeClr val="bg1"/>
                </a:solidFill>
              </a:rPr>
              <a:t>Заказчик должен уведомить контрольный орган (1 </a:t>
            </a:r>
            <a:r>
              <a:rPr lang="ru-RU" sz="2000" dirty="0" err="1" smtClean="0">
                <a:solidFill>
                  <a:schemeClr val="bg1"/>
                </a:solidFill>
              </a:rPr>
              <a:t>р.д</a:t>
            </a:r>
            <a:r>
              <a:rPr lang="ru-RU" sz="2000" dirty="0" smtClean="0">
                <a:solidFill>
                  <a:schemeClr val="bg1"/>
                </a:solidFill>
              </a:rPr>
              <a:t>. после заключения контракта) (</a:t>
            </a:r>
            <a:r>
              <a:rPr lang="ru-RU" sz="2000" dirty="0" err="1" smtClean="0">
                <a:solidFill>
                  <a:schemeClr val="bg1"/>
                </a:solidFill>
              </a:rPr>
              <a:t>п.6.и.9.ч.1</a:t>
            </a:r>
            <a:r>
              <a:rPr lang="ru-RU" sz="2000" dirty="0" smtClean="0">
                <a:solidFill>
                  <a:schemeClr val="bg1"/>
                </a:solidFill>
              </a:rPr>
              <a:t>);</a:t>
            </a:r>
          </a:p>
          <a:p>
            <a:pPr marL="0" indent="180975" algn="just" eaLnBrk="1" hangingPunct="1"/>
            <a:r>
              <a:rPr lang="ru-RU" sz="2000" dirty="0" smtClean="0">
                <a:solidFill>
                  <a:schemeClr val="bg1"/>
                </a:solidFill>
              </a:rPr>
              <a:t>При приемке должна быть проведена внешняя экспертиза.</a:t>
            </a:r>
            <a:endParaRPr lang="ru-RU" sz="2000" b="1" dirty="0" smtClean="0">
              <a:solidFill>
                <a:srgbClr val="7030A0"/>
              </a:solidFill>
            </a:endParaRPr>
          </a:p>
        </p:txBody>
      </p:sp>
      <p:sp>
        <p:nvSpPr>
          <p:cNvPr id="4" name="Прямоугольник 3"/>
          <p:cNvSpPr/>
          <p:nvPr/>
        </p:nvSpPr>
        <p:spPr>
          <a:xfrm>
            <a:off x="467544" y="116632"/>
            <a:ext cx="8280920" cy="954107"/>
          </a:xfrm>
          <a:prstGeom prst="rect">
            <a:avLst/>
          </a:prstGeom>
        </p:spPr>
        <p:txBody>
          <a:bodyPr wrap="square">
            <a:spAutoFit/>
          </a:bodyPr>
          <a:lstStyle/>
          <a:p>
            <a:pPr marL="0" indent="180975" algn="ctr" eaLnBrk="1" hangingPunct="1">
              <a:buFontTx/>
              <a:buNone/>
            </a:pPr>
            <a:r>
              <a:rPr lang="ru-RU" sz="2800" b="1" dirty="0" smtClean="0">
                <a:solidFill>
                  <a:schemeClr val="bg1"/>
                </a:solidFill>
                <a:effectLst>
                  <a:outerShdw blurRad="38100" dist="38100" dir="2700000" algn="tl">
                    <a:srgbClr val="000000">
                      <a:alpha val="43137"/>
                    </a:srgbClr>
                  </a:outerShdw>
                </a:effectLst>
              </a:rPr>
              <a:t>Закупка </a:t>
            </a:r>
            <a:r>
              <a:rPr lang="ru-RU" sz="2800" b="1" dirty="0">
                <a:solidFill>
                  <a:schemeClr val="bg1"/>
                </a:solidFill>
                <a:effectLst>
                  <a:outerShdw blurRad="38100" dist="38100" dir="2700000" algn="tl">
                    <a:srgbClr val="000000">
                      <a:alpha val="43137"/>
                    </a:srgbClr>
                  </a:outerShdw>
                </a:effectLst>
              </a:rPr>
              <a:t>у единственного поставщика</a:t>
            </a:r>
          </a:p>
          <a:p>
            <a:pPr marL="0" indent="180975" algn="ctr" eaLnBrk="1" hangingPunct="1">
              <a:buFontTx/>
              <a:buNone/>
            </a:pPr>
            <a:r>
              <a:rPr lang="ru-RU" sz="2800" b="1" dirty="0">
                <a:solidFill>
                  <a:schemeClr val="bg1"/>
                </a:solidFill>
                <a:effectLst>
                  <a:outerShdw blurRad="38100" dist="38100" dir="2700000" algn="tl">
                    <a:srgbClr val="000000">
                      <a:alpha val="43137"/>
                    </a:srgbClr>
                  </a:outerShdw>
                </a:effectLst>
              </a:rPr>
              <a:t>(исполнителя, подрядчика)</a:t>
            </a:r>
          </a:p>
        </p:txBody>
      </p:sp>
      <p:sp>
        <p:nvSpPr>
          <p:cNvPr id="5" name="Номер слайда 2"/>
          <p:cNvSpPr>
            <a:spLocks noGrp="1"/>
          </p:cNvSpPr>
          <p:nvPr>
            <p:ph type="sldNum" sz="quarter" idx="12"/>
          </p:nvPr>
        </p:nvSpPr>
        <p:spPr>
          <a:xfrm>
            <a:off x="8532440" y="6093296"/>
            <a:ext cx="442392" cy="472481"/>
          </a:xfrm>
          <a:ln>
            <a:noFill/>
          </a:ln>
        </p:spPr>
        <p:txBody>
          <a:bodyPr/>
          <a:lstStyle/>
          <a:p>
            <a:pPr algn="ctr">
              <a:defRPr/>
            </a:pPr>
            <a:fld id="{650164B8-55C4-4ADA-B796-F08D0B93BAFE}" type="slidenum">
              <a:rPr lang="ru-RU" sz="1800" b="1" smtClean="0">
                <a:solidFill>
                  <a:schemeClr val="bg1"/>
                </a:solidFill>
                <a:effectLst>
                  <a:outerShdw blurRad="38100" dist="38100" dir="2700000" algn="tl">
                    <a:srgbClr val="000000">
                      <a:alpha val="43137"/>
                    </a:srgbClr>
                  </a:outerShdw>
                </a:effectLst>
              </a:rPr>
              <a:pPr algn="ctr">
                <a:defRPr/>
              </a:pPr>
              <a:t>18</a:t>
            </a:fld>
            <a:endParaRPr lang="ru-RU" sz="1800" b="1" dirty="0">
              <a:solidFill>
                <a:schemeClr val="bg1"/>
              </a:solidFill>
              <a:effectLst>
                <a:outerShdw blurRad="38100" dist="38100" dir="2700000" algn="tl">
                  <a:srgbClr val="000000">
                    <a:alpha val="43137"/>
                  </a:srgbClr>
                </a:outerShdw>
              </a:effectLst>
            </a:endParaRPr>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idx="1"/>
          </p:nvPr>
        </p:nvSpPr>
        <p:spPr>
          <a:xfrm>
            <a:off x="408310" y="1268760"/>
            <a:ext cx="8412162" cy="4680520"/>
          </a:xfrm>
        </p:spPr>
        <p:txBody>
          <a:bodyPr/>
          <a:lstStyle/>
          <a:p>
            <a:pPr marL="0" indent="180975" algn="just" eaLnBrk="1" hangingPunct="1">
              <a:buFont typeface="Wingdings" pitchFamily="2" charset="2"/>
              <a:buChar char="Ø"/>
            </a:pPr>
            <a:endParaRPr lang="ru-RU" sz="2000" dirty="0" smtClean="0">
              <a:solidFill>
                <a:schemeClr val="bg1"/>
              </a:solidFill>
            </a:endParaRPr>
          </a:p>
          <a:p>
            <a:pPr marL="0" indent="180975" algn="just" eaLnBrk="1" hangingPunct="1">
              <a:buFont typeface="Wingdings" pitchFamily="2" charset="2"/>
              <a:buChar char="Ø"/>
            </a:pPr>
            <a:r>
              <a:rPr lang="ru-RU" sz="2000" dirty="0" smtClean="0">
                <a:solidFill>
                  <a:schemeClr val="bg1"/>
                </a:solidFill>
              </a:rPr>
              <a:t>Теперь </a:t>
            </a:r>
            <a:r>
              <a:rPr lang="ru-RU" sz="2000" dirty="0" smtClean="0">
                <a:solidFill>
                  <a:schemeClr val="bg1"/>
                </a:solidFill>
              </a:rPr>
              <a:t>закупаются запросом предложений:</a:t>
            </a:r>
          </a:p>
          <a:p>
            <a:pPr marL="342900" indent="-342900" algn="just" eaLnBrk="1" hangingPunct="1">
              <a:buClrTx/>
              <a:buSzPct val="100000"/>
              <a:buFont typeface="Wingdings" pitchFamily="2" charset="2"/>
              <a:buChar char="Ø"/>
            </a:pPr>
            <a:r>
              <a:rPr lang="ru-RU" sz="2000" dirty="0" smtClean="0">
                <a:solidFill>
                  <a:schemeClr val="bg1"/>
                </a:solidFill>
              </a:rPr>
              <a:t>энергоснабжение;</a:t>
            </a:r>
          </a:p>
          <a:p>
            <a:pPr marL="342900" indent="-342900" algn="just" eaLnBrk="1" hangingPunct="1">
              <a:buClrTx/>
              <a:buSzPct val="100000"/>
              <a:buFont typeface="Wingdings" pitchFamily="2" charset="2"/>
              <a:buChar char="Ø"/>
            </a:pPr>
            <a:r>
              <a:rPr lang="ru-RU" sz="2000" dirty="0" smtClean="0">
                <a:solidFill>
                  <a:schemeClr val="bg1"/>
                </a:solidFill>
              </a:rPr>
              <a:t>преподавательские услуги.</a:t>
            </a:r>
          </a:p>
          <a:p>
            <a:pPr marL="0" indent="180975" algn="just" eaLnBrk="1" hangingPunct="1">
              <a:buFont typeface="Wingdings" pitchFamily="2" charset="2"/>
              <a:buChar char="Ø"/>
            </a:pPr>
            <a:r>
              <a:rPr lang="ru-RU" sz="2000" dirty="0" smtClean="0">
                <a:solidFill>
                  <a:schemeClr val="bg1"/>
                </a:solidFill>
              </a:rPr>
              <a:t>Есть новые пункты, например:</a:t>
            </a:r>
          </a:p>
          <a:p>
            <a:pPr marL="0" indent="180975" algn="just" eaLnBrk="1" hangingPunct="1"/>
            <a:r>
              <a:rPr lang="ru-RU" sz="2000" dirty="0" smtClean="0">
                <a:solidFill>
                  <a:schemeClr val="bg1"/>
                </a:solidFill>
              </a:rPr>
              <a:t>осуществляется закупка лекарственных препаратов, которые предназначены для назначения пациенту при наличии медицинских показаний (индивидуальной непереносимости, по жизненным показаниям) по решению врачебной комиссии</a:t>
            </a:r>
          </a:p>
        </p:txBody>
      </p:sp>
      <p:sp>
        <p:nvSpPr>
          <p:cNvPr id="4" name="Прямоугольник 3"/>
          <p:cNvSpPr/>
          <p:nvPr/>
        </p:nvSpPr>
        <p:spPr>
          <a:xfrm>
            <a:off x="467544" y="116632"/>
            <a:ext cx="8280920" cy="954107"/>
          </a:xfrm>
          <a:prstGeom prst="rect">
            <a:avLst/>
          </a:prstGeom>
        </p:spPr>
        <p:txBody>
          <a:bodyPr wrap="square">
            <a:spAutoFit/>
          </a:bodyPr>
          <a:lstStyle/>
          <a:p>
            <a:pPr marL="0" indent="180975" algn="ctr" eaLnBrk="1" hangingPunct="1">
              <a:buFontTx/>
              <a:buNone/>
            </a:pPr>
            <a:r>
              <a:rPr lang="ru-RU" sz="2800" b="1" dirty="0" smtClean="0">
                <a:solidFill>
                  <a:schemeClr val="bg1"/>
                </a:solidFill>
                <a:effectLst>
                  <a:outerShdw blurRad="38100" dist="38100" dir="2700000" algn="tl">
                    <a:srgbClr val="000000">
                      <a:alpha val="43137"/>
                    </a:srgbClr>
                  </a:outerShdw>
                </a:effectLst>
              </a:rPr>
              <a:t>Закупка </a:t>
            </a:r>
            <a:r>
              <a:rPr lang="ru-RU" sz="2800" b="1" dirty="0">
                <a:solidFill>
                  <a:schemeClr val="bg1"/>
                </a:solidFill>
                <a:effectLst>
                  <a:outerShdw blurRad="38100" dist="38100" dir="2700000" algn="tl">
                    <a:srgbClr val="000000">
                      <a:alpha val="43137"/>
                    </a:srgbClr>
                  </a:outerShdw>
                </a:effectLst>
              </a:rPr>
              <a:t>у единственного поставщика</a:t>
            </a:r>
          </a:p>
          <a:p>
            <a:pPr marL="0" indent="180975" algn="ctr" eaLnBrk="1" hangingPunct="1">
              <a:buFontTx/>
              <a:buNone/>
            </a:pPr>
            <a:r>
              <a:rPr lang="ru-RU" sz="2800" b="1" dirty="0">
                <a:solidFill>
                  <a:schemeClr val="bg1"/>
                </a:solidFill>
                <a:effectLst>
                  <a:outerShdw blurRad="38100" dist="38100" dir="2700000" algn="tl">
                    <a:srgbClr val="000000">
                      <a:alpha val="43137"/>
                    </a:srgbClr>
                  </a:outerShdw>
                </a:effectLst>
              </a:rPr>
              <a:t>(исполнителя, подрядчика)</a:t>
            </a:r>
          </a:p>
        </p:txBody>
      </p:sp>
      <p:sp>
        <p:nvSpPr>
          <p:cNvPr id="5" name="Номер слайда 2"/>
          <p:cNvSpPr>
            <a:spLocks noGrp="1"/>
          </p:cNvSpPr>
          <p:nvPr>
            <p:ph type="sldNum" sz="quarter" idx="12"/>
          </p:nvPr>
        </p:nvSpPr>
        <p:spPr>
          <a:xfrm>
            <a:off x="8532440" y="6093296"/>
            <a:ext cx="442392" cy="472481"/>
          </a:xfrm>
          <a:ln>
            <a:noFill/>
          </a:ln>
        </p:spPr>
        <p:txBody>
          <a:bodyPr/>
          <a:lstStyle/>
          <a:p>
            <a:pPr algn="ctr">
              <a:defRPr/>
            </a:pPr>
            <a:fld id="{650164B8-55C4-4ADA-B796-F08D0B93BAFE}" type="slidenum">
              <a:rPr lang="ru-RU" sz="1800" b="1" smtClean="0">
                <a:solidFill>
                  <a:schemeClr val="bg1"/>
                </a:solidFill>
                <a:effectLst>
                  <a:outerShdw blurRad="38100" dist="38100" dir="2700000" algn="tl">
                    <a:srgbClr val="000000">
                      <a:alpha val="43137"/>
                    </a:srgbClr>
                  </a:outerShdw>
                </a:effectLst>
              </a:rPr>
              <a:pPr algn="ctr">
                <a:defRPr/>
              </a:pPr>
              <a:t>19</a:t>
            </a:fld>
            <a:endParaRPr lang="ru-RU" sz="18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766664234"/>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idx="1"/>
          </p:nvPr>
        </p:nvSpPr>
        <p:spPr>
          <a:xfrm>
            <a:off x="500063" y="1214438"/>
            <a:ext cx="8143875" cy="4714875"/>
          </a:xfrm>
        </p:spPr>
        <p:txBody>
          <a:bodyPr/>
          <a:lstStyle/>
          <a:p>
            <a:pPr marL="0" indent="361950" algn="just">
              <a:buFont typeface="Wingdings 2" pitchFamily="18" charset="2"/>
              <a:buNone/>
              <a:defRPr/>
            </a:pPr>
            <a:endParaRPr lang="ru-RU" sz="2000" b="1" dirty="0" smtClean="0"/>
          </a:p>
          <a:p>
            <a:pPr marL="0" indent="361950" algn="just">
              <a:buFont typeface="Wingdings 2" pitchFamily="18" charset="2"/>
              <a:buNone/>
              <a:defRPr/>
            </a:pPr>
            <a:r>
              <a:rPr lang="ru-RU" sz="2000" b="1" dirty="0" smtClean="0">
                <a:solidFill>
                  <a:schemeClr val="bg1"/>
                </a:solidFill>
              </a:rPr>
              <a:t>«Результатом работы нового закона должно стать «повышение эффективности расходов, что очень важно в условиях любого бюджета, тем более в условиях крайне жесткого бюджета, которым мы сегодня располагаем». Сэкономленные средства можно будет направлять на решение социальных задач. «Кроме того, прозрачная система государственных закупок позволяет лучше стимулировать спрос на инновационные товары, услуги и перспективные научные разработки. И за счет открытости, конечно, противодействовать коррупции».</a:t>
            </a:r>
          </a:p>
          <a:p>
            <a:pPr marL="3671888" indent="0" algn="r">
              <a:buFont typeface="Wingdings 2" pitchFamily="18" charset="2"/>
              <a:buNone/>
              <a:defRPr/>
            </a:pPr>
            <a:r>
              <a:rPr lang="ru-RU" sz="2000" b="1" i="1" dirty="0" smtClean="0">
                <a:solidFill>
                  <a:schemeClr val="bg1"/>
                </a:solidFill>
              </a:rPr>
              <a:t>Председатель Правительства Российской Федерации Д.А. Медведев</a:t>
            </a:r>
          </a:p>
        </p:txBody>
      </p:sp>
      <p:sp>
        <p:nvSpPr>
          <p:cNvPr id="4" name="Номер слайда 2"/>
          <p:cNvSpPr>
            <a:spLocks noGrp="1"/>
          </p:cNvSpPr>
          <p:nvPr>
            <p:ph type="sldNum" sz="quarter" idx="12"/>
          </p:nvPr>
        </p:nvSpPr>
        <p:spPr>
          <a:xfrm>
            <a:off x="8532440" y="6093296"/>
            <a:ext cx="442392" cy="472481"/>
          </a:xfrm>
          <a:ln>
            <a:noFill/>
          </a:ln>
        </p:spPr>
        <p:txBody>
          <a:bodyPr/>
          <a:lstStyle/>
          <a:p>
            <a:pPr algn="ctr">
              <a:defRPr/>
            </a:pPr>
            <a:fld id="{650164B8-55C4-4ADA-B796-F08D0B93BAFE}" type="slidenum">
              <a:rPr lang="ru-RU" sz="1800" b="1" smtClean="0">
                <a:solidFill>
                  <a:schemeClr val="bg1"/>
                </a:solidFill>
                <a:effectLst>
                  <a:outerShdw blurRad="38100" dist="38100" dir="2700000" algn="tl">
                    <a:srgbClr val="000000">
                      <a:alpha val="43137"/>
                    </a:srgbClr>
                  </a:outerShdw>
                </a:effectLst>
              </a:rPr>
              <a:pPr algn="ctr">
                <a:defRPr/>
              </a:pPr>
              <a:t>2</a:t>
            </a:fld>
            <a:endParaRPr lang="ru-RU" sz="1800" b="1" dirty="0">
              <a:solidFill>
                <a:schemeClr val="bg1"/>
              </a:solidFill>
              <a:effectLst>
                <a:outerShdw blurRad="38100" dist="38100" dir="2700000" algn="tl">
                  <a:srgbClr val="000000">
                    <a:alpha val="43137"/>
                  </a:srgbClr>
                </a:outerShdw>
              </a:effectLst>
            </a:endParaRPr>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idx="1"/>
          </p:nvPr>
        </p:nvSpPr>
        <p:spPr>
          <a:xfrm>
            <a:off x="467544" y="1000108"/>
            <a:ext cx="8229600" cy="5500726"/>
          </a:xfrm>
        </p:spPr>
        <p:txBody>
          <a:bodyPr/>
          <a:lstStyle/>
          <a:p>
            <a:pPr marL="342900" indent="-342900" algn="just" eaLnBrk="1" hangingPunct="1">
              <a:buClrTx/>
              <a:buSzPct val="100000"/>
              <a:buFont typeface="Wingdings" pitchFamily="2" charset="2"/>
              <a:buChar char="Ø"/>
            </a:pPr>
            <a:r>
              <a:rPr lang="ru-RU" sz="2000" dirty="0" smtClean="0">
                <a:solidFill>
                  <a:schemeClr val="bg1"/>
                </a:solidFill>
              </a:rPr>
              <a:t>Обеспечение исполнения контракта </a:t>
            </a:r>
            <a:r>
              <a:rPr lang="ru-RU" sz="2000" dirty="0" smtClean="0">
                <a:solidFill>
                  <a:schemeClr val="bg1"/>
                </a:solidFill>
              </a:rPr>
              <a:t>является </a:t>
            </a:r>
            <a:r>
              <a:rPr lang="ru-RU" sz="2000" dirty="0" smtClean="0">
                <a:solidFill>
                  <a:schemeClr val="bg1"/>
                </a:solidFill>
              </a:rPr>
              <a:t>обязательным по всем конкурентным способам закупки. </a:t>
            </a:r>
          </a:p>
          <a:p>
            <a:pPr marL="342900" indent="-342900" algn="just" eaLnBrk="1" hangingPunct="1">
              <a:buClrTx/>
              <a:buSzPct val="100000"/>
              <a:buFont typeface="Wingdings" pitchFamily="2" charset="2"/>
              <a:buChar char="Ø"/>
            </a:pPr>
            <a:r>
              <a:rPr lang="ru-RU" sz="2000" dirty="0" smtClean="0">
                <a:solidFill>
                  <a:schemeClr val="bg1"/>
                </a:solidFill>
              </a:rPr>
              <a:t>Допускается </a:t>
            </a:r>
            <a:r>
              <a:rPr lang="ru-RU" sz="2000" dirty="0" smtClean="0">
                <a:solidFill>
                  <a:schemeClr val="bg1"/>
                </a:solidFill>
              </a:rPr>
              <a:t>обеспечение </a:t>
            </a:r>
            <a:r>
              <a:rPr lang="ru-RU" sz="2000" dirty="0" smtClean="0">
                <a:solidFill>
                  <a:schemeClr val="bg1"/>
                </a:solidFill>
              </a:rPr>
              <a:t>исполнения контракта </a:t>
            </a:r>
            <a:r>
              <a:rPr lang="ru-RU" sz="2000" dirty="0" smtClean="0">
                <a:solidFill>
                  <a:schemeClr val="bg1"/>
                </a:solidFill>
              </a:rPr>
              <a:t>по контрактам с единственным поставщиком (по п.4, 5, 8 – 10, 13, 15, 17, 20 – 23, 26 – 28 ч.1 ст.93) </a:t>
            </a:r>
          </a:p>
          <a:p>
            <a:pPr marL="342900" indent="-342900" algn="just" eaLnBrk="1" hangingPunct="1">
              <a:buClrTx/>
              <a:buSzPct val="100000"/>
              <a:buFont typeface="Wingdings" pitchFamily="2" charset="2"/>
              <a:buChar char="Ø"/>
            </a:pPr>
            <a:r>
              <a:rPr lang="ru-RU" sz="2000" dirty="0" smtClean="0">
                <a:solidFill>
                  <a:schemeClr val="bg1"/>
                </a:solidFill>
              </a:rPr>
              <a:t>Требования к размеру </a:t>
            </a:r>
            <a:r>
              <a:rPr lang="ru-RU" sz="2000" dirty="0" smtClean="0">
                <a:solidFill>
                  <a:schemeClr val="bg1"/>
                </a:solidFill>
              </a:rPr>
              <a:t>обеспечение исполнения контракта : </a:t>
            </a:r>
            <a:r>
              <a:rPr lang="ru-RU" sz="2000" dirty="0" smtClean="0">
                <a:solidFill>
                  <a:schemeClr val="bg1"/>
                </a:solidFill>
              </a:rPr>
              <a:t>5-30</a:t>
            </a:r>
            <a:r>
              <a:rPr lang="ru-RU" sz="2000" dirty="0" smtClean="0">
                <a:solidFill>
                  <a:schemeClr val="bg1"/>
                </a:solidFill>
              </a:rPr>
              <a:t>%; </a:t>
            </a:r>
            <a:endParaRPr lang="ru-RU" sz="2000" dirty="0" smtClean="0">
              <a:solidFill>
                <a:schemeClr val="bg1"/>
              </a:solidFill>
            </a:endParaRPr>
          </a:p>
          <a:p>
            <a:pPr marL="342900" indent="-342900" algn="just" eaLnBrk="1" hangingPunct="1">
              <a:buClrTx/>
              <a:buSzPct val="100000"/>
              <a:buNone/>
            </a:pPr>
            <a:r>
              <a:rPr lang="ru-RU" sz="2000" dirty="0" smtClean="0">
                <a:solidFill>
                  <a:schemeClr val="bg1"/>
                </a:solidFill>
              </a:rPr>
              <a:t> </a:t>
            </a:r>
            <a:r>
              <a:rPr lang="ru-RU" sz="2000" dirty="0" smtClean="0">
                <a:solidFill>
                  <a:schemeClr val="bg1"/>
                </a:solidFill>
              </a:rPr>
              <a:t>     - </a:t>
            </a:r>
            <a:r>
              <a:rPr lang="ru-RU" sz="2000" dirty="0" smtClean="0">
                <a:solidFill>
                  <a:schemeClr val="bg1"/>
                </a:solidFill>
              </a:rPr>
              <a:t>при </a:t>
            </a:r>
            <a:r>
              <a:rPr lang="ru-RU" sz="2000" dirty="0" smtClean="0">
                <a:solidFill>
                  <a:schemeClr val="bg1"/>
                </a:solidFill>
              </a:rPr>
              <a:t>НМЦ &gt; 50 млн</a:t>
            </a:r>
            <a:r>
              <a:rPr lang="ru-RU" sz="2000" dirty="0" smtClean="0">
                <a:solidFill>
                  <a:schemeClr val="bg1"/>
                </a:solidFill>
              </a:rPr>
              <a:t>. руб.: 10-30</a:t>
            </a:r>
            <a:r>
              <a:rPr lang="ru-RU" sz="2000" dirty="0" smtClean="0">
                <a:solidFill>
                  <a:schemeClr val="bg1"/>
                </a:solidFill>
              </a:rPr>
              <a:t>%, но не менее размера аванса</a:t>
            </a:r>
            <a:r>
              <a:rPr lang="ru-RU" sz="2000" dirty="0" smtClean="0">
                <a:solidFill>
                  <a:schemeClr val="bg1"/>
                </a:solidFill>
              </a:rPr>
              <a:t>;</a:t>
            </a:r>
          </a:p>
          <a:p>
            <a:pPr marL="0" indent="363538" algn="just" eaLnBrk="1" hangingPunct="1">
              <a:buClrTx/>
              <a:buSzPct val="100000"/>
              <a:buNone/>
            </a:pPr>
            <a:r>
              <a:rPr lang="ru-RU" sz="2000" dirty="0" smtClean="0">
                <a:solidFill>
                  <a:schemeClr val="bg1"/>
                </a:solidFill>
              </a:rPr>
              <a:t>- если аванс </a:t>
            </a:r>
            <a:r>
              <a:rPr lang="ru-RU" sz="2000" dirty="0" smtClean="0">
                <a:solidFill>
                  <a:schemeClr val="bg1"/>
                </a:solidFill>
              </a:rPr>
              <a:t>&gt; 30</a:t>
            </a:r>
            <a:r>
              <a:rPr lang="ru-RU" sz="2000" dirty="0" smtClean="0">
                <a:solidFill>
                  <a:schemeClr val="bg1"/>
                </a:solidFill>
              </a:rPr>
              <a:t>%: </a:t>
            </a:r>
            <a:r>
              <a:rPr lang="ru-RU" sz="2000" dirty="0" smtClean="0">
                <a:solidFill>
                  <a:schemeClr val="bg1"/>
                </a:solidFill>
              </a:rPr>
              <a:t>обеспечение </a:t>
            </a:r>
            <a:r>
              <a:rPr lang="ru-RU" sz="2000" dirty="0" smtClean="0">
                <a:solidFill>
                  <a:schemeClr val="bg1"/>
                </a:solidFill>
              </a:rPr>
              <a:t>исполнения контракта </a:t>
            </a:r>
            <a:r>
              <a:rPr lang="ru-RU" sz="2000" dirty="0" smtClean="0">
                <a:solidFill>
                  <a:schemeClr val="bg1"/>
                </a:solidFill>
              </a:rPr>
              <a:t>равно авансу</a:t>
            </a:r>
            <a:r>
              <a:rPr lang="ru-RU" sz="2000" dirty="0" smtClean="0">
                <a:solidFill>
                  <a:schemeClr val="bg1"/>
                </a:solidFill>
              </a:rPr>
              <a:t>; </a:t>
            </a:r>
            <a:endParaRPr lang="ru-RU" sz="2000" dirty="0" smtClean="0">
              <a:solidFill>
                <a:schemeClr val="bg1"/>
              </a:solidFill>
            </a:endParaRPr>
          </a:p>
          <a:p>
            <a:pPr marL="0" indent="363538" algn="just" eaLnBrk="1" hangingPunct="1">
              <a:buClrTx/>
              <a:buSzPct val="100000"/>
              <a:buNone/>
            </a:pPr>
            <a:r>
              <a:rPr lang="ru-RU" sz="2000" dirty="0" smtClean="0">
                <a:solidFill>
                  <a:schemeClr val="bg1"/>
                </a:solidFill>
              </a:rPr>
              <a:t>- антидемпинговые меры</a:t>
            </a:r>
            <a:r>
              <a:rPr lang="ru-RU" sz="2000" dirty="0" smtClean="0">
                <a:solidFill>
                  <a:schemeClr val="bg1"/>
                </a:solidFill>
              </a:rPr>
              <a:t>: обеспечение исполнения контракта ×</a:t>
            </a:r>
            <a:r>
              <a:rPr lang="ru-RU" sz="2000" dirty="0" smtClean="0">
                <a:solidFill>
                  <a:schemeClr val="bg1"/>
                </a:solidFill>
              </a:rPr>
              <a:t>1,5. </a:t>
            </a:r>
          </a:p>
          <a:p>
            <a:pPr marL="342900" indent="-342900" algn="just" eaLnBrk="1" hangingPunct="1">
              <a:buClrTx/>
              <a:buSzPct val="100000"/>
              <a:buFont typeface="Wingdings" pitchFamily="2" charset="2"/>
              <a:buChar char="Ø"/>
            </a:pPr>
            <a:r>
              <a:rPr lang="ru-RU" sz="2000" dirty="0" smtClean="0">
                <a:solidFill>
                  <a:schemeClr val="bg1"/>
                </a:solidFill>
              </a:rPr>
              <a:t>Допускается замена </a:t>
            </a:r>
            <a:r>
              <a:rPr lang="ru-RU" sz="2000" dirty="0" smtClean="0">
                <a:solidFill>
                  <a:schemeClr val="bg1"/>
                </a:solidFill>
              </a:rPr>
              <a:t>обеспечения </a:t>
            </a:r>
            <a:r>
              <a:rPr lang="ru-RU" sz="2000" dirty="0" smtClean="0">
                <a:solidFill>
                  <a:schemeClr val="bg1"/>
                </a:solidFill>
              </a:rPr>
              <a:t>исполнения контракта </a:t>
            </a:r>
            <a:r>
              <a:rPr lang="ru-RU" sz="2000" dirty="0" smtClean="0">
                <a:solidFill>
                  <a:schemeClr val="bg1"/>
                </a:solidFill>
              </a:rPr>
              <a:t>в ходе исполнения контракта на </a:t>
            </a:r>
            <a:r>
              <a:rPr lang="ru-RU" sz="2000" dirty="0" smtClean="0">
                <a:solidFill>
                  <a:schemeClr val="bg1"/>
                </a:solidFill>
              </a:rPr>
              <a:t>новое, </a:t>
            </a:r>
            <a:r>
              <a:rPr lang="ru-RU" sz="2000" dirty="0" smtClean="0">
                <a:solidFill>
                  <a:schemeClr val="bg1"/>
                </a:solidFill>
              </a:rPr>
              <a:t>уменьшенное на размер выполненных обязательств. </a:t>
            </a:r>
          </a:p>
          <a:p>
            <a:pPr marL="342900" indent="-342900" algn="just" eaLnBrk="1" hangingPunct="1">
              <a:buClrTx/>
              <a:buSzPct val="100000"/>
              <a:buFont typeface="Wingdings" pitchFamily="2" charset="2"/>
              <a:buChar char="Ø"/>
            </a:pPr>
            <a:r>
              <a:rPr lang="ru-RU" sz="2000" dirty="0" smtClean="0">
                <a:solidFill>
                  <a:schemeClr val="bg1"/>
                </a:solidFill>
              </a:rPr>
              <a:t>Казенные учреждения не предоставляют </a:t>
            </a:r>
            <a:r>
              <a:rPr lang="ru-RU" sz="2000" dirty="0" smtClean="0">
                <a:solidFill>
                  <a:schemeClr val="bg1"/>
                </a:solidFill>
              </a:rPr>
              <a:t>обеспечение исполнения </a:t>
            </a:r>
            <a:r>
              <a:rPr lang="ru-RU" sz="2000" dirty="0" smtClean="0">
                <a:solidFill>
                  <a:schemeClr val="bg1"/>
                </a:solidFill>
              </a:rPr>
              <a:t>контракта;. </a:t>
            </a:r>
          </a:p>
          <a:p>
            <a:pPr marL="342900" indent="-342900" algn="just" eaLnBrk="1" hangingPunct="1">
              <a:buClrTx/>
              <a:buSzPct val="100000"/>
              <a:buFont typeface="Wingdings" pitchFamily="2" charset="2"/>
              <a:buChar char="Ø"/>
            </a:pPr>
            <a:r>
              <a:rPr lang="ru-RU" sz="2000" dirty="0" smtClean="0">
                <a:solidFill>
                  <a:schemeClr val="bg1"/>
                </a:solidFill>
              </a:rPr>
              <a:t>Бюджетные </a:t>
            </a:r>
            <a:r>
              <a:rPr lang="ru-RU" sz="2000" dirty="0" smtClean="0">
                <a:solidFill>
                  <a:schemeClr val="bg1"/>
                </a:solidFill>
              </a:rPr>
              <a:t>учреждения предоставляют </a:t>
            </a:r>
            <a:r>
              <a:rPr lang="ru-RU" sz="2000" dirty="0" smtClean="0">
                <a:solidFill>
                  <a:schemeClr val="bg1"/>
                </a:solidFill>
              </a:rPr>
              <a:t>обеспечение исполнения </a:t>
            </a:r>
            <a:r>
              <a:rPr lang="ru-RU" sz="2000" dirty="0" smtClean="0">
                <a:solidFill>
                  <a:schemeClr val="bg1"/>
                </a:solidFill>
              </a:rPr>
              <a:t>контракта.</a:t>
            </a:r>
            <a:endParaRPr lang="ru-RU" sz="2000" dirty="0" smtClean="0">
              <a:solidFill>
                <a:schemeClr val="bg1"/>
              </a:solidFill>
            </a:endParaRPr>
          </a:p>
          <a:p>
            <a:pPr marL="342900" indent="-342900" algn="ctr" eaLnBrk="1" hangingPunct="1">
              <a:lnSpc>
                <a:spcPct val="150000"/>
              </a:lnSpc>
              <a:buClrTx/>
              <a:buSzPct val="100000"/>
              <a:buFont typeface="Wingdings" pitchFamily="2" charset="2"/>
              <a:buChar char="ü"/>
            </a:pPr>
            <a:endParaRPr lang="ru-RU" sz="2000" b="1" dirty="0" smtClean="0">
              <a:solidFill>
                <a:schemeClr val="bg1"/>
              </a:solidFill>
            </a:endParaRPr>
          </a:p>
          <a:p>
            <a:pPr marL="342900" indent="-342900" algn="ctr" eaLnBrk="1" hangingPunct="1">
              <a:lnSpc>
                <a:spcPct val="150000"/>
              </a:lnSpc>
              <a:buClrTx/>
              <a:buSzPct val="100000"/>
              <a:buFont typeface="Wingdings" pitchFamily="2" charset="2"/>
              <a:buChar char="ü"/>
            </a:pPr>
            <a:endParaRPr lang="ru-RU" sz="2000" b="1" dirty="0" smtClean="0">
              <a:solidFill>
                <a:schemeClr val="bg1"/>
              </a:solidFill>
            </a:endParaRPr>
          </a:p>
        </p:txBody>
      </p:sp>
      <p:sp>
        <p:nvSpPr>
          <p:cNvPr id="3" name="Прямоугольник 2"/>
          <p:cNvSpPr/>
          <p:nvPr/>
        </p:nvSpPr>
        <p:spPr>
          <a:xfrm>
            <a:off x="323528" y="285728"/>
            <a:ext cx="8496944" cy="523220"/>
          </a:xfrm>
          <a:prstGeom prst="rect">
            <a:avLst/>
          </a:prstGeom>
        </p:spPr>
        <p:txBody>
          <a:bodyPr wrap="square">
            <a:spAutoFit/>
          </a:bodyPr>
          <a:lstStyle/>
          <a:p>
            <a:pPr marL="0" indent="0" algn="ctr" eaLnBrk="1" hangingPunct="1">
              <a:buFontTx/>
              <a:buNone/>
            </a:pPr>
            <a:r>
              <a:rPr lang="ru-RU" sz="2800" b="1" dirty="0" smtClean="0">
                <a:solidFill>
                  <a:schemeClr val="bg1"/>
                </a:solidFill>
                <a:effectLst>
                  <a:outerShdw blurRad="38100" dist="38100" dir="2700000" algn="tl">
                    <a:srgbClr val="000000">
                      <a:alpha val="43137"/>
                    </a:srgbClr>
                  </a:outerShdw>
                </a:effectLst>
              </a:rPr>
              <a:t>Обеспечение исполнения контракта</a:t>
            </a:r>
          </a:p>
        </p:txBody>
      </p:sp>
      <p:sp>
        <p:nvSpPr>
          <p:cNvPr id="4" name="Номер слайда 2"/>
          <p:cNvSpPr>
            <a:spLocks noGrp="1"/>
          </p:cNvSpPr>
          <p:nvPr>
            <p:ph type="sldNum" sz="quarter" idx="12"/>
          </p:nvPr>
        </p:nvSpPr>
        <p:spPr>
          <a:xfrm>
            <a:off x="8532440" y="6093296"/>
            <a:ext cx="442392" cy="472481"/>
          </a:xfrm>
          <a:ln>
            <a:noFill/>
          </a:ln>
        </p:spPr>
        <p:txBody>
          <a:bodyPr/>
          <a:lstStyle/>
          <a:p>
            <a:pPr algn="ctr">
              <a:defRPr/>
            </a:pPr>
            <a:fld id="{650164B8-55C4-4ADA-B796-F08D0B93BAFE}" type="slidenum">
              <a:rPr lang="ru-RU" sz="1800" b="1" smtClean="0">
                <a:solidFill>
                  <a:schemeClr val="bg1"/>
                </a:solidFill>
                <a:effectLst>
                  <a:outerShdw blurRad="38100" dist="38100" dir="2700000" algn="tl">
                    <a:srgbClr val="000000">
                      <a:alpha val="43137"/>
                    </a:srgbClr>
                  </a:outerShdw>
                </a:effectLst>
              </a:rPr>
              <a:pPr algn="ctr">
                <a:defRPr/>
              </a:pPr>
              <a:t>20</a:t>
            </a:fld>
            <a:endParaRPr lang="ru-RU" sz="18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830637744"/>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idx="1"/>
          </p:nvPr>
        </p:nvSpPr>
        <p:spPr>
          <a:xfrm>
            <a:off x="467544" y="928670"/>
            <a:ext cx="8229600" cy="5429288"/>
          </a:xfrm>
        </p:spPr>
        <p:txBody>
          <a:bodyPr/>
          <a:lstStyle/>
          <a:p>
            <a:pPr marL="342900" indent="-342900" algn="just" eaLnBrk="1" hangingPunct="1">
              <a:lnSpc>
                <a:spcPct val="150000"/>
              </a:lnSpc>
              <a:buClrTx/>
              <a:buSzPct val="100000"/>
              <a:buFont typeface="Wingdings" pitchFamily="2" charset="2"/>
              <a:buChar char="Ø"/>
            </a:pPr>
            <a:r>
              <a:rPr lang="ru-RU" sz="2000" dirty="0" smtClean="0">
                <a:solidFill>
                  <a:schemeClr val="bg1"/>
                </a:solidFill>
              </a:rPr>
              <a:t>ограничен </a:t>
            </a:r>
            <a:r>
              <a:rPr lang="ru-RU" sz="2000" dirty="0" smtClean="0">
                <a:solidFill>
                  <a:schemeClr val="bg1"/>
                </a:solidFill>
              </a:rPr>
              <a:t>перечень банков, чьи банковские гарантии принимаются. </a:t>
            </a:r>
          </a:p>
          <a:p>
            <a:pPr marL="342900" indent="-342900" algn="just" eaLnBrk="1" hangingPunct="1">
              <a:lnSpc>
                <a:spcPct val="150000"/>
              </a:lnSpc>
              <a:buClrTx/>
              <a:buSzPct val="100000"/>
              <a:buFont typeface="Wingdings" pitchFamily="2" charset="2"/>
              <a:buChar char="Ø"/>
            </a:pPr>
            <a:r>
              <a:rPr lang="ru-RU" sz="2000" dirty="0" smtClean="0">
                <a:solidFill>
                  <a:schemeClr val="bg1"/>
                </a:solidFill>
              </a:rPr>
              <a:t>Реестр </a:t>
            </a:r>
            <a:r>
              <a:rPr lang="ru-RU" sz="2000" dirty="0" smtClean="0">
                <a:solidFill>
                  <a:schemeClr val="bg1"/>
                </a:solidFill>
              </a:rPr>
              <a:t>банковских гарантий </a:t>
            </a:r>
            <a:r>
              <a:rPr lang="ru-RU" sz="2000" dirty="0" smtClean="0">
                <a:solidFill>
                  <a:schemeClr val="bg1"/>
                </a:solidFill>
              </a:rPr>
              <a:t>. </a:t>
            </a:r>
            <a:r>
              <a:rPr lang="ru-RU" sz="2000" dirty="0" smtClean="0">
                <a:solidFill>
                  <a:schemeClr val="bg1"/>
                </a:solidFill>
              </a:rPr>
              <a:t>Сведения в реестр вносятся банком. </a:t>
            </a:r>
          </a:p>
          <a:p>
            <a:pPr marL="342900" indent="-342900" algn="just" eaLnBrk="1" hangingPunct="1">
              <a:lnSpc>
                <a:spcPct val="150000"/>
              </a:lnSpc>
              <a:buClrTx/>
              <a:buSzPct val="100000"/>
              <a:buFont typeface="Wingdings" pitchFamily="2" charset="2"/>
              <a:buChar char="Ø"/>
            </a:pPr>
            <a:r>
              <a:rPr lang="ru-RU" sz="2000" dirty="0" smtClean="0">
                <a:solidFill>
                  <a:schemeClr val="bg1"/>
                </a:solidFill>
              </a:rPr>
              <a:t>Требования к сроку действия </a:t>
            </a:r>
            <a:r>
              <a:rPr lang="ru-RU" sz="2000" dirty="0" smtClean="0">
                <a:solidFill>
                  <a:schemeClr val="bg1"/>
                </a:solidFill>
              </a:rPr>
              <a:t>банковских гарантий </a:t>
            </a:r>
            <a:r>
              <a:rPr lang="ru-RU" sz="2000" dirty="0" smtClean="0">
                <a:solidFill>
                  <a:schemeClr val="bg1"/>
                </a:solidFill>
              </a:rPr>
              <a:t>– не менее чем на </a:t>
            </a:r>
            <a:r>
              <a:rPr lang="ru-RU" sz="2000" dirty="0" smtClean="0">
                <a:solidFill>
                  <a:schemeClr val="bg1"/>
                </a:solidFill>
              </a:rPr>
              <a:t>    1 </a:t>
            </a:r>
            <a:r>
              <a:rPr lang="ru-RU" sz="2000" dirty="0" smtClean="0">
                <a:solidFill>
                  <a:schemeClr val="bg1"/>
                </a:solidFill>
              </a:rPr>
              <a:t>месяц &gt; срока действия контракта. </a:t>
            </a:r>
          </a:p>
          <a:p>
            <a:pPr marL="342900" indent="-342900" algn="just" eaLnBrk="1" hangingPunct="1">
              <a:lnSpc>
                <a:spcPct val="150000"/>
              </a:lnSpc>
              <a:buClrTx/>
              <a:buSzPct val="100000"/>
              <a:buFont typeface="Wingdings" pitchFamily="2" charset="2"/>
              <a:buChar char="Ø"/>
            </a:pPr>
            <a:r>
              <a:rPr lang="ru-RU" sz="2000" dirty="0" smtClean="0">
                <a:solidFill>
                  <a:schemeClr val="bg1"/>
                </a:solidFill>
              </a:rPr>
              <a:t>Установлены требования к содержанию </a:t>
            </a:r>
            <a:r>
              <a:rPr lang="ru-RU" sz="2000" dirty="0" smtClean="0">
                <a:solidFill>
                  <a:schemeClr val="bg1"/>
                </a:solidFill>
              </a:rPr>
              <a:t>банковских гарантий . </a:t>
            </a:r>
            <a:endParaRPr lang="ru-RU" sz="2000" dirty="0" smtClean="0">
              <a:solidFill>
                <a:schemeClr val="bg1"/>
              </a:solidFill>
            </a:endParaRPr>
          </a:p>
          <a:p>
            <a:pPr marL="342900" indent="-342900" algn="just" eaLnBrk="1" hangingPunct="1">
              <a:lnSpc>
                <a:spcPct val="150000"/>
              </a:lnSpc>
              <a:buClrTx/>
              <a:buSzPct val="100000"/>
              <a:buFont typeface="Wingdings" pitchFamily="2" charset="2"/>
              <a:buChar char="Ø"/>
            </a:pPr>
            <a:r>
              <a:rPr lang="ru-RU" sz="2000" dirty="0" smtClean="0">
                <a:solidFill>
                  <a:schemeClr val="bg1"/>
                </a:solidFill>
              </a:rPr>
              <a:t>Правительством РФ будут установлены перечень документов, предоставляемых заказчиком для уплаты суммы по </a:t>
            </a:r>
            <a:r>
              <a:rPr lang="ru-RU" sz="2000" dirty="0" smtClean="0">
                <a:solidFill>
                  <a:schemeClr val="bg1"/>
                </a:solidFill>
              </a:rPr>
              <a:t>банковским гарантиям, </a:t>
            </a:r>
            <a:r>
              <a:rPr lang="ru-RU" sz="2000" dirty="0" smtClean="0">
                <a:solidFill>
                  <a:schemeClr val="bg1"/>
                </a:solidFill>
              </a:rPr>
              <a:t>форма </a:t>
            </a:r>
            <a:r>
              <a:rPr lang="ru-RU" sz="2000" dirty="0" smtClean="0">
                <a:solidFill>
                  <a:schemeClr val="bg1"/>
                </a:solidFill>
              </a:rPr>
              <a:t>банковских </a:t>
            </a:r>
            <a:r>
              <a:rPr lang="ru-RU" sz="2000" dirty="0" smtClean="0">
                <a:solidFill>
                  <a:schemeClr val="bg1"/>
                </a:solidFill>
              </a:rPr>
              <a:t>гарантий, </a:t>
            </a:r>
            <a:r>
              <a:rPr lang="ru-RU" sz="2000" dirty="0" smtClean="0">
                <a:solidFill>
                  <a:schemeClr val="bg1"/>
                </a:solidFill>
              </a:rPr>
              <a:t>форма требования по </a:t>
            </a:r>
            <a:r>
              <a:rPr lang="ru-RU" sz="2000" dirty="0" smtClean="0">
                <a:solidFill>
                  <a:schemeClr val="bg1"/>
                </a:solidFill>
              </a:rPr>
              <a:t>банковским гарантиям </a:t>
            </a:r>
            <a:r>
              <a:rPr lang="ru-RU" sz="2000" dirty="0" smtClean="0">
                <a:solidFill>
                  <a:schemeClr val="bg1"/>
                </a:solidFill>
              </a:rPr>
              <a:t>. </a:t>
            </a:r>
            <a:endParaRPr lang="ru-RU" sz="2000" dirty="0" smtClean="0">
              <a:solidFill>
                <a:schemeClr val="bg1"/>
              </a:solidFill>
            </a:endParaRPr>
          </a:p>
          <a:p>
            <a:pPr marL="342900" indent="-342900" algn="just" eaLnBrk="1" hangingPunct="1">
              <a:lnSpc>
                <a:spcPct val="150000"/>
              </a:lnSpc>
              <a:buClrTx/>
              <a:buSzPct val="100000"/>
              <a:buFont typeface="Wingdings" pitchFamily="2" charset="2"/>
              <a:buChar char="Ø"/>
            </a:pPr>
            <a:r>
              <a:rPr lang="ru-RU" sz="2000" dirty="0" smtClean="0">
                <a:solidFill>
                  <a:schemeClr val="bg1"/>
                </a:solidFill>
              </a:rPr>
              <a:t>Установлены основания для отказа от принятия заказчиком </a:t>
            </a:r>
            <a:r>
              <a:rPr lang="ru-RU" sz="2000" dirty="0" smtClean="0">
                <a:solidFill>
                  <a:schemeClr val="bg1"/>
                </a:solidFill>
              </a:rPr>
              <a:t>банковской гарантии </a:t>
            </a:r>
            <a:r>
              <a:rPr lang="ru-RU" sz="2000" dirty="0" smtClean="0">
                <a:solidFill>
                  <a:schemeClr val="bg1"/>
                </a:solidFill>
              </a:rPr>
              <a:t>. </a:t>
            </a:r>
            <a:endParaRPr lang="ru-RU" sz="2000" dirty="0" smtClean="0">
              <a:solidFill>
                <a:schemeClr val="bg1"/>
              </a:solidFill>
            </a:endParaRPr>
          </a:p>
        </p:txBody>
      </p:sp>
      <p:sp>
        <p:nvSpPr>
          <p:cNvPr id="3" name="Прямоугольник 2"/>
          <p:cNvSpPr/>
          <p:nvPr/>
        </p:nvSpPr>
        <p:spPr>
          <a:xfrm>
            <a:off x="323528" y="260648"/>
            <a:ext cx="8496944" cy="523220"/>
          </a:xfrm>
          <a:prstGeom prst="rect">
            <a:avLst/>
          </a:prstGeom>
        </p:spPr>
        <p:txBody>
          <a:bodyPr wrap="square">
            <a:spAutoFit/>
          </a:bodyPr>
          <a:lstStyle/>
          <a:p>
            <a:pPr marL="0" indent="0" algn="ctr" eaLnBrk="1" hangingPunct="1">
              <a:buFontTx/>
              <a:buNone/>
            </a:pPr>
            <a:r>
              <a:rPr lang="ru-RU" sz="2800" b="1" dirty="0" smtClean="0">
                <a:solidFill>
                  <a:schemeClr val="bg1"/>
                </a:solidFill>
                <a:effectLst>
                  <a:outerShdw blurRad="38100" dist="38100" dir="2700000" algn="tl">
                    <a:srgbClr val="000000">
                      <a:alpha val="43137"/>
                    </a:srgbClr>
                  </a:outerShdw>
                </a:effectLst>
              </a:rPr>
              <a:t>Обеспечение исполнения контракта</a:t>
            </a:r>
          </a:p>
        </p:txBody>
      </p:sp>
      <p:sp>
        <p:nvSpPr>
          <p:cNvPr id="5" name="Номер слайда 2"/>
          <p:cNvSpPr>
            <a:spLocks noGrp="1"/>
          </p:cNvSpPr>
          <p:nvPr>
            <p:ph type="sldNum" sz="quarter" idx="12"/>
          </p:nvPr>
        </p:nvSpPr>
        <p:spPr>
          <a:xfrm>
            <a:off x="8532440" y="6093296"/>
            <a:ext cx="442392" cy="472481"/>
          </a:xfrm>
          <a:ln>
            <a:noFill/>
          </a:ln>
        </p:spPr>
        <p:txBody>
          <a:bodyPr/>
          <a:lstStyle/>
          <a:p>
            <a:pPr algn="ctr">
              <a:defRPr/>
            </a:pPr>
            <a:fld id="{650164B8-55C4-4ADA-B796-F08D0B93BAFE}" type="slidenum">
              <a:rPr lang="ru-RU" sz="1800" b="1" smtClean="0">
                <a:solidFill>
                  <a:schemeClr val="bg1"/>
                </a:solidFill>
                <a:effectLst>
                  <a:outerShdw blurRad="38100" dist="38100" dir="2700000" algn="tl">
                    <a:srgbClr val="000000">
                      <a:alpha val="43137"/>
                    </a:srgbClr>
                  </a:outerShdw>
                </a:effectLst>
              </a:rPr>
              <a:pPr algn="ctr">
                <a:defRPr/>
              </a:pPr>
              <a:t>21</a:t>
            </a:fld>
            <a:endParaRPr lang="ru-RU" sz="1800" b="1" dirty="0">
              <a:solidFill>
                <a:schemeClr val="bg1"/>
              </a:solidFill>
              <a:effectLst>
                <a:outerShdw blurRad="38100" dist="38100" dir="2700000" algn="tl">
                  <a:srgbClr val="000000">
                    <a:alpha val="43137"/>
                  </a:srgbClr>
                </a:outerShdw>
              </a:effectLst>
            </a:endParaRPr>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idx="1"/>
          </p:nvPr>
        </p:nvSpPr>
        <p:spPr>
          <a:xfrm>
            <a:off x="446856" y="1145853"/>
            <a:ext cx="8229600" cy="4515395"/>
          </a:xfrm>
        </p:spPr>
        <p:txBody>
          <a:bodyPr/>
          <a:lstStyle/>
          <a:p>
            <a:pPr marL="342900" indent="-342900" algn="just" eaLnBrk="1" hangingPunct="1">
              <a:buClrTx/>
              <a:buSzPct val="100000"/>
              <a:buFont typeface="Wingdings" pitchFamily="2" charset="2"/>
              <a:buChar char="Ø"/>
            </a:pPr>
            <a:r>
              <a:rPr lang="ru-RU" sz="2000" dirty="0" smtClean="0">
                <a:solidFill>
                  <a:schemeClr val="bg1"/>
                </a:solidFill>
              </a:rPr>
              <a:t>При проведении конкурсов и аукционов заказчик </a:t>
            </a:r>
            <a:r>
              <a:rPr lang="ru-RU" sz="2000" b="1" dirty="0" smtClean="0">
                <a:solidFill>
                  <a:schemeClr val="bg1"/>
                </a:solidFill>
              </a:rPr>
              <a:t>обязан </a:t>
            </a:r>
            <a:r>
              <a:rPr lang="ru-RU" sz="2000" dirty="0" smtClean="0">
                <a:solidFill>
                  <a:schemeClr val="bg1"/>
                </a:solidFill>
              </a:rPr>
              <a:t>установить требование к обеспечению заявок!!! </a:t>
            </a:r>
          </a:p>
          <a:p>
            <a:pPr marL="342900" indent="-342900" algn="just" eaLnBrk="1" hangingPunct="1">
              <a:buClrTx/>
              <a:buSzPct val="100000"/>
              <a:buFont typeface="Wingdings" pitchFamily="2" charset="2"/>
              <a:buChar char="Ø"/>
            </a:pPr>
            <a:r>
              <a:rPr lang="ru-RU" sz="2000" dirty="0" smtClean="0">
                <a:solidFill>
                  <a:schemeClr val="bg1"/>
                </a:solidFill>
              </a:rPr>
              <a:t>Обеспечение заявки </a:t>
            </a:r>
            <a:r>
              <a:rPr lang="ru-RU" sz="2000" b="1" dirty="0" smtClean="0">
                <a:solidFill>
                  <a:schemeClr val="bg1"/>
                </a:solidFill>
              </a:rPr>
              <a:t>на участие в конкурсе или закрытом аукционе - денежные средства или банковская гарантия, </a:t>
            </a:r>
            <a:r>
              <a:rPr lang="ru-RU" sz="2000" dirty="0" smtClean="0">
                <a:solidFill>
                  <a:schemeClr val="bg1"/>
                </a:solidFill>
              </a:rPr>
              <a:t>включённая в реестр банковских гарантий, размещенный в единой информационной системе. </a:t>
            </a:r>
          </a:p>
          <a:p>
            <a:pPr marL="342900" indent="-342900" algn="just" eaLnBrk="1" hangingPunct="1">
              <a:buClrTx/>
              <a:buSzPct val="100000"/>
              <a:buFont typeface="Wingdings" pitchFamily="2" charset="2"/>
              <a:buChar char="Ø"/>
            </a:pPr>
            <a:r>
              <a:rPr lang="ru-RU" sz="2000" dirty="0" smtClean="0">
                <a:solidFill>
                  <a:schemeClr val="bg1"/>
                </a:solidFill>
              </a:rPr>
              <a:t>Обеспечение заявки на участие </a:t>
            </a:r>
            <a:r>
              <a:rPr lang="ru-RU" sz="2000" b="1" dirty="0" smtClean="0">
                <a:solidFill>
                  <a:schemeClr val="bg1"/>
                </a:solidFill>
              </a:rPr>
              <a:t>в электронном аукционе – только денежные средства. </a:t>
            </a:r>
          </a:p>
        </p:txBody>
      </p:sp>
      <p:sp>
        <p:nvSpPr>
          <p:cNvPr id="3" name="Прямоугольник 2"/>
          <p:cNvSpPr/>
          <p:nvPr/>
        </p:nvSpPr>
        <p:spPr>
          <a:xfrm>
            <a:off x="323528" y="332656"/>
            <a:ext cx="8496944" cy="523220"/>
          </a:xfrm>
          <a:prstGeom prst="rect">
            <a:avLst/>
          </a:prstGeom>
        </p:spPr>
        <p:txBody>
          <a:bodyPr wrap="square">
            <a:spAutoFit/>
          </a:bodyPr>
          <a:lstStyle/>
          <a:p>
            <a:pPr marL="0" indent="0" algn="ctr" eaLnBrk="1" hangingPunct="1">
              <a:buFontTx/>
              <a:buNone/>
            </a:pPr>
            <a:r>
              <a:rPr lang="ru-RU" sz="2800" b="1" dirty="0" smtClean="0">
                <a:solidFill>
                  <a:schemeClr val="bg1"/>
                </a:solidFill>
                <a:effectLst>
                  <a:outerShdw blurRad="38100" dist="38100" dir="2700000" algn="tl">
                    <a:srgbClr val="000000">
                      <a:alpha val="43137"/>
                    </a:srgbClr>
                  </a:outerShdw>
                </a:effectLst>
              </a:rPr>
              <a:t>Обеспечение заявки</a:t>
            </a:r>
          </a:p>
        </p:txBody>
      </p:sp>
      <p:sp>
        <p:nvSpPr>
          <p:cNvPr id="5" name="Номер слайда 2"/>
          <p:cNvSpPr>
            <a:spLocks noGrp="1"/>
          </p:cNvSpPr>
          <p:nvPr>
            <p:ph type="sldNum" sz="quarter" idx="12"/>
          </p:nvPr>
        </p:nvSpPr>
        <p:spPr>
          <a:xfrm>
            <a:off x="8532440" y="6093296"/>
            <a:ext cx="442392" cy="472481"/>
          </a:xfrm>
          <a:ln>
            <a:noFill/>
          </a:ln>
        </p:spPr>
        <p:txBody>
          <a:bodyPr/>
          <a:lstStyle/>
          <a:p>
            <a:pPr algn="ctr">
              <a:defRPr/>
            </a:pPr>
            <a:fld id="{650164B8-55C4-4ADA-B796-F08D0B93BAFE}" type="slidenum">
              <a:rPr lang="ru-RU" sz="1800" b="1" smtClean="0">
                <a:solidFill>
                  <a:schemeClr val="bg1"/>
                </a:solidFill>
                <a:effectLst>
                  <a:outerShdw blurRad="38100" dist="38100" dir="2700000" algn="tl">
                    <a:srgbClr val="000000">
                      <a:alpha val="43137"/>
                    </a:srgbClr>
                  </a:outerShdw>
                </a:effectLst>
              </a:rPr>
              <a:pPr algn="ctr">
                <a:defRPr/>
              </a:pPr>
              <a:t>22</a:t>
            </a:fld>
            <a:endParaRPr lang="ru-RU" sz="1800" b="1" dirty="0">
              <a:solidFill>
                <a:schemeClr val="bg1"/>
              </a:solidFill>
              <a:effectLst>
                <a:outerShdw blurRad="38100" dist="38100" dir="2700000" algn="tl">
                  <a:srgbClr val="000000">
                    <a:alpha val="43137"/>
                  </a:srgbClr>
                </a:outerShdw>
              </a:effectLst>
            </a:endParaRPr>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idx="1"/>
          </p:nvPr>
        </p:nvSpPr>
        <p:spPr>
          <a:xfrm>
            <a:off x="461143" y="260648"/>
            <a:ext cx="8215313" cy="6408712"/>
          </a:xfrm>
        </p:spPr>
        <p:txBody>
          <a:bodyPr/>
          <a:lstStyle/>
          <a:p>
            <a:pPr marL="0" indent="0" algn="just" eaLnBrk="1" hangingPunct="1">
              <a:buFontTx/>
              <a:buNone/>
            </a:pPr>
            <a:r>
              <a:rPr lang="ru-RU" sz="2000" b="1" dirty="0" smtClean="0">
                <a:solidFill>
                  <a:schemeClr val="bg1"/>
                </a:solidFill>
              </a:rPr>
              <a:t>Принятые нормативно-правовые акты и проекты доступны для ознакомления на следующих сайтах:</a:t>
            </a:r>
          </a:p>
          <a:p>
            <a:pPr marL="0" indent="0" eaLnBrk="1" hangingPunct="1">
              <a:lnSpc>
                <a:spcPct val="150000"/>
              </a:lnSpc>
              <a:buFontTx/>
              <a:buNone/>
            </a:pPr>
            <a:r>
              <a:rPr lang="en-US" sz="2000" dirty="0" err="1" smtClean="0">
                <a:solidFill>
                  <a:schemeClr val="bg1"/>
                </a:solidFill>
                <a:hlinkClick r:id="rId3"/>
              </a:rPr>
              <a:t>ttp</a:t>
            </a:r>
            <a:r>
              <a:rPr lang="en-US" sz="2000" dirty="0" smtClean="0">
                <a:solidFill>
                  <a:schemeClr val="bg1"/>
                </a:solidFill>
                <a:hlinkClick r:id="rId3"/>
              </a:rPr>
              <a:t>://</a:t>
            </a:r>
            <a:r>
              <a:rPr lang="ru-RU" sz="2000" dirty="0" err="1" smtClean="0">
                <a:solidFill>
                  <a:schemeClr val="bg1"/>
                </a:solidFill>
                <a:hlinkClick r:id="rId3"/>
              </a:rPr>
              <a:t>госзакупки.большоеправительство.рф</a:t>
            </a:r>
            <a:endParaRPr lang="ru-RU" sz="2000" dirty="0" smtClean="0">
              <a:solidFill>
                <a:schemeClr val="bg1"/>
              </a:solidFill>
              <a:hlinkClick r:id="rId3"/>
            </a:endParaRPr>
          </a:p>
          <a:p>
            <a:pPr marL="0" indent="0" eaLnBrk="1" hangingPunct="1">
              <a:lnSpc>
                <a:spcPct val="150000"/>
              </a:lnSpc>
              <a:buFontTx/>
              <a:buNone/>
            </a:pPr>
            <a:r>
              <a:rPr lang="en-US" sz="2000" dirty="0" smtClean="0">
                <a:solidFill>
                  <a:schemeClr val="bg1"/>
                </a:solidFill>
                <a:hlinkClick r:id="rId4"/>
              </a:rPr>
              <a:t>http://</a:t>
            </a:r>
            <a:r>
              <a:rPr lang="en-US" sz="2000" dirty="0" err="1" smtClean="0">
                <a:solidFill>
                  <a:schemeClr val="bg1"/>
                </a:solidFill>
                <a:hlinkClick r:id="rId4"/>
              </a:rPr>
              <a:t>government.ru</a:t>
            </a:r>
            <a:endParaRPr lang="ru-RU" sz="2000" dirty="0" smtClean="0">
              <a:solidFill>
                <a:schemeClr val="bg1"/>
              </a:solidFill>
            </a:endParaRPr>
          </a:p>
          <a:p>
            <a:pPr marL="0" indent="0" eaLnBrk="1" hangingPunct="1">
              <a:lnSpc>
                <a:spcPct val="150000"/>
              </a:lnSpc>
              <a:buFontTx/>
              <a:buNone/>
            </a:pPr>
            <a:r>
              <a:rPr lang="en-US" sz="2000" dirty="0" smtClean="0">
                <a:solidFill>
                  <a:schemeClr val="bg1"/>
                </a:solidFill>
                <a:hlinkClick r:id="rId5"/>
              </a:rPr>
              <a:t>http://</a:t>
            </a:r>
            <a:r>
              <a:rPr lang="en-US" sz="2000" dirty="0" err="1" smtClean="0">
                <a:solidFill>
                  <a:schemeClr val="bg1"/>
                </a:solidFill>
                <a:hlinkClick r:id="rId5"/>
              </a:rPr>
              <a:t>www.tendery.ru</a:t>
            </a:r>
            <a:endParaRPr lang="ru-RU" sz="2000" b="1" dirty="0" smtClean="0">
              <a:solidFill>
                <a:schemeClr val="bg1"/>
              </a:solidFill>
            </a:endParaRPr>
          </a:p>
          <a:p>
            <a:pPr marL="0" indent="0" algn="just" eaLnBrk="1" hangingPunct="1">
              <a:buFontTx/>
              <a:buNone/>
            </a:pPr>
            <a:endParaRPr lang="ru-RU" sz="2000" b="1" dirty="0" smtClean="0">
              <a:solidFill>
                <a:schemeClr val="bg1"/>
              </a:solidFill>
            </a:endParaRPr>
          </a:p>
          <a:p>
            <a:pPr marL="0" indent="0" algn="just" eaLnBrk="1" hangingPunct="1">
              <a:buFontTx/>
              <a:buNone/>
            </a:pPr>
            <a:r>
              <a:rPr lang="ru-RU" sz="2000" b="1" dirty="0" smtClean="0">
                <a:solidFill>
                  <a:schemeClr val="bg1"/>
                </a:solidFill>
              </a:rPr>
              <a:t>Кроме этого, необходимо обратить внимание на следующий информационный ресурс:</a:t>
            </a:r>
          </a:p>
          <a:p>
            <a:pPr marL="0" indent="0" algn="just" eaLnBrk="1" hangingPunct="1">
              <a:buFontTx/>
              <a:buNone/>
            </a:pPr>
            <a:endParaRPr lang="ru-RU" sz="2000" b="1" dirty="0" smtClean="0">
              <a:solidFill>
                <a:schemeClr val="bg1"/>
              </a:solidFill>
            </a:endParaRPr>
          </a:p>
          <a:p>
            <a:pPr marL="0" indent="0" algn="just" eaLnBrk="1" hangingPunct="1">
              <a:buFontTx/>
              <a:buNone/>
            </a:pPr>
            <a:r>
              <a:rPr lang="en-US" sz="2000" dirty="0" smtClean="0">
                <a:solidFill>
                  <a:schemeClr val="bg1"/>
                </a:solidFill>
                <a:hlinkClick r:id="rId4"/>
              </a:rPr>
              <a:t>http://</a:t>
            </a:r>
            <a:r>
              <a:rPr lang="ru-RU" sz="2000" dirty="0" smtClean="0">
                <a:solidFill>
                  <a:schemeClr val="bg1"/>
                </a:solidFill>
                <a:hlinkClick r:id="rId4"/>
              </a:rPr>
              <a:t>азбука-</a:t>
            </a:r>
            <a:r>
              <a:rPr lang="ru-RU" sz="2000" dirty="0" err="1" smtClean="0">
                <a:solidFill>
                  <a:schemeClr val="bg1"/>
                </a:solidFill>
                <a:hlinkClick r:id="rId4"/>
              </a:rPr>
              <a:t>госзаказа.рф</a:t>
            </a:r>
            <a:endParaRPr lang="ru-RU" sz="2000" dirty="0" smtClean="0">
              <a:solidFill>
                <a:schemeClr val="bg1"/>
              </a:solidFill>
              <a:hlinkClick r:id="rId4"/>
            </a:endParaRPr>
          </a:p>
          <a:p>
            <a:pPr marL="0" indent="0" algn="just" eaLnBrk="1" hangingPunct="1">
              <a:buFontTx/>
              <a:buNone/>
            </a:pPr>
            <a:endParaRPr lang="ru-RU" sz="2000" dirty="0" smtClean="0">
              <a:solidFill>
                <a:schemeClr val="bg1"/>
              </a:solidFill>
              <a:hlinkClick r:id="rId4"/>
            </a:endParaRPr>
          </a:p>
          <a:p>
            <a:pPr marL="0" indent="0" algn="just" eaLnBrk="1" hangingPunct="1">
              <a:buFontTx/>
              <a:buNone/>
            </a:pPr>
            <a:r>
              <a:rPr lang="ru-RU" sz="2000" b="1" dirty="0" smtClean="0">
                <a:solidFill>
                  <a:schemeClr val="bg1"/>
                </a:solidFill>
              </a:rPr>
              <a:t>Всероссийский образовательный портал о контрактной системе «Азбука Госзаказа».</a:t>
            </a:r>
          </a:p>
          <a:p>
            <a:pPr marL="0" indent="0" algn="just" eaLnBrk="1" hangingPunct="1">
              <a:buFontTx/>
              <a:buNone/>
            </a:pPr>
            <a:r>
              <a:rPr lang="ru-RU" sz="2000" b="1" dirty="0" smtClean="0">
                <a:solidFill>
                  <a:schemeClr val="bg1"/>
                </a:solidFill>
              </a:rPr>
              <a:t>При поддержке Департамента развития контрактной системы Минэкономразвития России еженедельно ведущими экспертами в области </a:t>
            </a:r>
            <a:r>
              <a:rPr lang="ru-RU" sz="2000" b="1" dirty="0" err="1" smtClean="0">
                <a:solidFill>
                  <a:schemeClr val="bg1"/>
                </a:solidFill>
              </a:rPr>
              <a:t>госзакупок</a:t>
            </a:r>
            <a:r>
              <a:rPr lang="ru-RU" sz="2000" b="1" dirty="0" smtClean="0">
                <a:solidFill>
                  <a:schemeClr val="bg1"/>
                </a:solidFill>
              </a:rPr>
              <a:t> проводятся </a:t>
            </a:r>
            <a:r>
              <a:rPr lang="ru-RU" sz="2000" b="1" dirty="0" err="1" smtClean="0">
                <a:solidFill>
                  <a:schemeClr val="bg1"/>
                </a:solidFill>
              </a:rPr>
              <a:t>вебинары</a:t>
            </a:r>
            <a:r>
              <a:rPr lang="ru-RU" sz="2000" b="1" dirty="0" smtClean="0">
                <a:solidFill>
                  <a:schemeClr val="bg1"/>
                </a:solidFill>
              </a:rPr>
              <a:t>, </a:t>
            </a:r>
            <a:r>
              <a:rPr lang="ru-RU" sz="2000" b="1" dirty="0" err="1" smtClean="0">
                <a:solidFill>
                  <a:schemeClr val="bg1"/>
                </a:solidFill>
              </a:rPr>
              <a:t>видеосеминары</a:t>
            </a:r>
            <a:r>
              <a:rPr lang="ru-RU" sz="2000" b="1" dirty="0" smtClean="0">
                <a:solidFill>
                  <a:schemeClr val="bg1"/>
                </a:solidFill>
              </a:rPr>
              <a:t> по вопросам перехода на контрактную систему в сфере закупок.</a:t>
            </a:r>
          </a:p>
        </p:txBody>
      </p:sp>
      <p:sp>
        <p:nvSpPr>
          <p:cNvPr id="4" name="Номер слайда 2"/>
          <p:cNvSpPr>
            <a:spLocks noGrp="1"/>
          </p:cNvSpPr>
          <p:nvPr>
            <p:ph type="sldNum" sz="quarter" idx="12"/>
          </p:nvPr>
        </p:nvSpPr>
        <p:spPr>
          <a:xfrm>
            <a:off x="8532440" y="6093296"/>
            <a:ext cx="442392" cy="472481"/>
          </a:xfrm>
          <a:ln>
            <a:noFill/>
          </a:ln>
        </p:spPr>
        <p:txBody>
          <a:bodyPr/>
          <a:lstStyle/>
          <a:p>
            <a:pPr algn="ctr">
              <a:defRPr/>
            </a:pPr>
            <a:fld id="{650164B8-55C4-4ADA-B796-F08D0B93BAFE}" type="slidenum">
              <a:rPr lang="ru-RU" sz="1800" b="1" smtClean="0">
                <a:solidFill>
                  <a:schemeClr val="bg1"/>
                </a:solidFill>
                <a:effectLst>
                  <a:outerShdw blurRad="38100" dist="38100" dir="2700000" algn="tl">
                    <a:srgbClr val="000000">
                      <a:alpha val="43137"/>
                    </a:srgbClr>
                  </a:outerShdw>
                </a:effectLst>
              </a:rPr>
              <a:pPr algn="ctr">
                <a:defRPr/>
              </a:pPr>
              <a:t>23</a:t>
            </a:fld>
            <a:endParaRPr lang="ru-RU" sz="1800" b="1" dirty="0">
              <a:solidFill>
                <a:schemeClr val="bg1"/>
              </a:solidFill>
              <a:effectLst>
                <a:outerShdw blurRad="38100" dist="38100" dir="2700000" algn="tl">
                  <a:srgbClr val="000000">
                    <a:alpha val="43137"/>
                  </a:srgbClr>
                </a:outerShdw>
              </a:effectLst>
            </a:endParaRPr>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idx="1"/>
          </p:nvPr>
        </p:nvSpPr>
        <p:spPr>
          <a:xfrm>
            <a:off x="457200" y="692150"/>
            <a:ext cx="8229600" cy="5434013"/>
          </a:xfrm>
        </p:spPr>
        <p:txBody>
          <a:bodyPr/>
          <a:lstStyle/>
          <a:p>
            <a:pPr algn="ctr" eaLnBrk="1" hangingPunct="1">
              <a:buFontTx/>
              <a:buNone/>
            </a:pPr>
            <a:endParaRPr lang="ru-RU" smtClean="0">
              <a:solidFill>
                <a:srgbClr val="A50021"/>
              </a:solidFill>
              <a:effectLst>
                <a:outerShdw blurRad="38100" dist="38100" dir="2700000" algn="tl">
                  <a:srgbClr val="000000">
                    <a:alpha val="43137"/>
                  </a:srgbClr>
                </a:outerShdw>
              </a:effectLst>
            </a:endParaRPr>
          </a:p>
          <a:p>
            <a:pPr algn="ctr" eaLnBrk="1" hangingPunct="1">
              <a:buFontTx/>
              <a:buNone/>
            </a:pPr>
            <a:endParaRPr lang="ru-RU" dirty="0" smtClean="0">
              <a:solidFill>
                <a:srgbClr val="A50021"/>
              </a:solidFill>
              <a:effectLst>
                <a:outerShdw blurRad="38100" dist="38100" dir="2700000" algn="tl">
                  <a:srgbClr val="000000">
                    <a:alpha val="43137"/>
                  </a:srgbClr>
                </a:outerShdw>
              </a:effectLst>
            </a:endParaRPr>
          </a:p>
          <a:p>
            <a:pPr algn="ctr" eaLnBrk="1" hangingPunct="1">
              <a:buFontTx/>
              <a:buNone/>
            </a:pPr>
            <a:endParaRPr lang="ru-RU" dirty="0" smtClean="0">
              <a:solidFill>
                <a:srgbClr val="A50021"/>
              </a:solidFill>
              <a:effectLst>
                <a:outerShdw blurRad="38100" dist="38100" dir="2700000" algn="tl">
                  <a:srgbClr val="000000">
                    <a:alpha val="43137"/>
                  </a:srgbClr>
                </a:outerShdw>
              </a:effectLst>
            </a:endParaRPr>
          </a:p>
          <a:p>
            <a:pPr algn="ctr" eaLnBrk="1" hangingPunct="1">
              <a:buFontTx/>
              <a:buNone/>
            </a:pPr>
            <a:endParaRPr lang="ru-RU" dirty="0" smtClean="0">
              <a:solidFill>
                <a:srgbClr val="A50021"/>
              </a:solidFill>
              <a:effectLst>
                <a:outerShdw blurRad="38100" dist="38100" dir="2700000" algn="tl">
                  <a:srgbClr val="000000">
                    <a:alpha val="43137"/>
                  </a:srgbClr>
                </a:outerShdw>
              </a:effectLst>
            </a:endParaRPr>
          </a:p>
          <a:p>
            <a:pPr algn="ctr" eaLnBrk="1" hangingPunct="1">
              <a:buFontTx/>
              <a:buNone/>
            </a:pPr>
            <a:r>
              <a:rPr lang="ru-RU" b="1" dirty="0" smtClean="0">
                <a:solidFill>
                  <a:schemeClr val="bg1"/>
                </a:solidFill>
                <a:effectLst>
                  <a:outerShdw blurRad="38100" dist="38100" dir="2700000" algn="tl">
                    <a:srgbClr val="000000">
                      <a:alpha val="43137"/>
                    </a:srgbClr>
                  </a:outerShdw>
                </a:effectLst>
              </a:rPr>
              <a:t>Благодарю за внимание!</a:t>
            </a:r>
          </a:p>
          <a:p>
            <a:pPr algn="ctr" eaLnBrk="1" hangingPunct="1">
              <a:buFontTx/>
              <a:buNone/>
            </a:pPr>
            <a:endParaRPr lang="ru-RU" dirty="0" smtClean="0">
              <a:solidFill>
                <a:srgbClr val="A50021"/>
              </a:solidFill>
              <a:effectLst>
                <a:outerShdw blurRad="38100" dist="38100" dir="2700000" algn="tl">
                  <a:srgbClr val="000000">
                    <a:alpha val="43137"/>
                  </a:srgbClr>
                </a:outerShdw>
              </a:effectLst>
            </a:endParaRPr>
          </a:p>
        </p:txBody>
      </p:sp>
      <p:sp>
        <p:nvSpPr>
          <p:cNvPr id="4" name="Номер слайда 2"/>
          <p:cNvSpPr>
            <a:spLocks noGrp="1"/>
          </p:cNvSpPr>
          <p:nvPr>
            <p:ph type="sldNum" sz="quarter" idx="12"/>
          </p:nvPr>
        </p:nvSpPr>
        <p:spPr>
          <a:xfrm>
            <a:off x="8532440" y="6093296"/>
            <a:ext cx="442392" cy="472481"/>
          </a:xfrm>
          <a:ln>
            <a:noFill/>
          </a:ln>
        </p:spPr>
        <p:txBody>
          <a:bodyPr/>
          <a:lstStyle/>
          <a:p>
            <a:pPr algn="ctr">
              <a:defRPr/>
            </a:pPr>
            <a:fld id="{650164B8-55C4-4ADA-B796-F08D0B93BAFE}" type="slidenum">
              <a:rPr lang="ru-RU" sz="1800" b="1" smtClean="0">
                <a:solidFill>
                  <a:schemeClr val="bg1"/>
                </a:solidFill>
                <a:effectLst>
                  <a:outerShdw blurRad="38100" dist="38100" dir="2700000" algn="tl">
                    <a:srgbClr val="000000">
                      <a:alpha val="43137"/>
                    </a:srgbClr>
                  </a:outerShdw>
                </a:effectLst>
              </a:rPr>
              <a:pPr algn="ctr">
                <a:defRPr/>
              </a:pPr>
              <a:t>24</a:t>
            </a:fld>
            <a:endParaRPr lang="ru-RU" sz="1800" b="1" dirty="0">
              <a:solidFill>
                <a:schemeClr val="bg1"/>
              </a:solidFill>
              <a:effectLst>
                <a:outerShdw blurRad="38100" dist="38100" dir="2700000" algn="tl">
                  <a:srgbClr val="000000">
                    <a:alpha val="43137"/>
                  </a:srgbClr>
                </a:outerShdw>
              </a:effectLst>
            </a:endParaRPr>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68313" y="194910"/>
            <a:ext cx="8229600" cy="785818"/>
          </a:xfrm>
        </p:spPr>
        <p:txBody>
          <a:bodyPr>
            <a:normAutofit/>
          </a:bodyPr>
          <a:lstStyle/>
          <a:p>
            <a:pPr eaLnBrk="1" fontAlgn="auto" hangingPunct="1">
              <a:spcAft>
                <a:spcPts val="0"/>
              </a:spcAft>
              <a:defRPr/>
            </a:pPr>
            <a:r>
              <a:rPr lang="ru-RU" sz="2800" smtClean="0">
                <a:solidFill>
                  <a:schemeClr val="bg1"/>
                </a:solidFill>
                <a:effectLst>
                  <a:outerShdw blurRad="38100" dist="38100" dir="2700000" algn="tl">
                    <a:srgbClr val="000000">
                      <a:alpha val="43137"/>
                    </a:srgbClr>
                  </a:outerShdw>
                </a:effectLst>
              </a:rPr>
              <a:t>Основные этапы  развития </a:t>
            </a:r>
            <a:r>
              <a:rPr lang="ru-RU" sz="2800" dirty="0" smtClean="0">
                <a:solidFill>
                  <a:schemeClr val="bg1"/>
                </a:solidFill>
                <a:effectLst>
                  <a:outerShdw blurRad="38100" dist="38100" dir="2700000" algn="tl">
                    <a:srgbClr val="000000">
                      <a:alpha val="43137"/>
                    </a:srgbClr>
                  </a:outerShdw>
                </a:effectLst>
              </a:rPr>
              <a:t>госзаказа</a:t>
            </a:r>
          </a:p>
        </p:txBody>
      </p:sp>
      <p:sp>
        <p:nvSpPr>
          <p:cNvPr id="5123" name="Rectangle 3"/>
          <p:cNvSpPr>
            <a:spLocks noGrp="1" noChangeArrowheads="1"/>
          </p:cNvSpPr>
          <p:nvPr>
            <p:ph idx="1"/>
          </p:nvPr>
        </p:nvSpPr>
        <p:spPr>
          <a:xfrm>
            <a:off x="468313" y="1714500"/>
            <a:ext cx="8229600" cy="4429125"/>
          </a:xfrm>
        </p:spPr>
        <p:txBody>
          <a:bodyPr/>
          <a:lstStyle/>
          <a:p>
            <a:pPr marL="0" indent="180975">
              <a:tabLst>
                <a:tab pos="628650" algn="l"/>
              </a:tabLst>
            </a:pPr>
            <a:r>
              <a:rPr lang="ru-RU" sz="1800" b="1" dirty="0" smtClean="0">
                <a:solidFill>
                  <a:schemeClr val="bg1"/>
                </a:solidFill>
              </a:rPr>
              <a:t>Федеральный закон от 6 мая </a:t>
            </a:r>
            <a:r>
              <a:rPr lang="ru-RU" sz="1800" b="1" dirty="0" err="1" smtClean="0">
                <a:solidFill>
                  <a:schemeClr val="bg1"/>
                </a:solidFill>
              </a:rPr>
              <a:t>1999г</a:t>
            </a:r>
            <a:r>
              <a:rPr lang="ru-RU" sz="1800" b="1" dirty="0" smtClean="0">
                <a:solidFill>
                  <a:schemeClr val="bg1"/>
                </a:solidFill>
              </a:rPr>
              <a:t>. N 97-ФЗ «О конкурсах на размещение заказов на поставки товаров, выполнение работ, оказание услуг для государственных нужд » «вступил в силу 13 мая 1999 г., утратил силу 01.01.2006г.</a:t>
            </a:r>
          </a:p>
          <a:p>
            <a:pPr marL="0" indent="180975">
              <a:tabLst>
                <a:tab pos="628650" algn="l"/>
              </a:tabLst>
            </a:pPr>
            <a:endParaRPr lang="ru-RU" sz="1800" b="1" dirty="0" smtClean="0">
              <a:solidFill>
                <a:schemeClr val="bg1"/>
              </a:solidFill>
            </a:endParaRPr>
          </a:p>
          <a:p>
            <a:pPr marL="0" indent="180975">
              <a:tabLst>
                <a:tab pos="628650" algn="l"/>
              </a:tabLst>
            </a:pPr>
            <a:r>
              <a:rPr lang="ru-RU" sz="1800" b="1" dirty="0" smtClean="0">
                <a:solidFill>
                  <a:schemeClr val="bg1"/>
                </a:solidFill>
              </a:rPr>
              <a:t>Федеральный закон от 21.07.2005 г. № 94-ФЗ «О размещении заказов на поставки товаров, выполнение работ, оказание услуг для государственных и муниципальных нужд» вступил в силу 01 января 2006 г. утратит силу </a:t>
            </a:r>
            <a:r>
              <a:rPr lang="ru-RU" sz="1800" b="1" dirty="0" err="1" smtClean="0">
                <a:solidFill>
                  <a:schemeClr val="bg1"/>
                </a:solidFill>
              </a:rPr>
              <a:t>01.01.2014г</a:t>
            </a:r>
            <a:r>
              <a:rPr lang="ru-RU" sz="1800" b="1" dirty="0" smtClean="0">
                <a:solidFill>
                  <a:schemeClr val="bg1"/>
                </a:solidFill>
              </a:rPr>
              <a:t>.</a:t>
            </a:r>
          </a:p>
          <a:p>
            <a:pPr marL="0" indent="180975">
              <a:tabLst>
                <a:tab pos="628650" algn="l"/>
              </a:tabLst>
            </a:pPr>
            <a:endParaRPr lang="ru-RU" sz="1800" b="1" dirty="0" smtClean="0">
              <a:solidFill>
                <a:schemeClr val="bg1"/>
              </a:solidFill>
            </a:endParaRPr>
          </a:p>
          <a:p>
            <a:pPr marL="0" indent="180975">
              <a:tabLst>
                <a:tab pos="628650" algn="l"/>
              </a:tabLst>
            </a:pPr>
            <a:r>
              <a:rPr lang="ru-RU" sz="1800" b="1" dirty="0" smtClean="0">
                <a:solidFill>
                  <a:schemeClr val="bg1"/>
                </a:solidFill>
              </a:rPr>
              <a:t>Федеральный закон от 05.04.2013 № 44-ФЗ «О контрактной системе в сфере закупок товаров, работ, услуг для обеспечения государственных и муниципальных нужд» …</a:t>
            </a:r>
          </a:p>
        </p:txBody>
      </p:sp>
      <p:sp>
        <p:nvSpPr>
          <p:cNvPr id="5" name="Номер слайда 2"/>
          <p:cNvSpPr>
            <a:spLocks noGrp="1"/>
          </p:cNvSpPr>
          <p:nvPr>
            <p:ph type="sldNum" sz="quarter" idx="12"/>
          </p:nvPr>
        </p:nvSpPr>
        <p:spPr>
          <a:xfrm>
            <a:off x="8532440" y="6093296"/>
            <a:ext cx="442392" cy="472481"/>
          </a:xfrm>
          <a:ln>
            <a:noFill/>
          </a:ln>
        </p:spPr>
        <p:txBody>
          <a:bodyPr/>
          <a:lstStyle/>
          <a:p>
            <a:pPr algn="ctr">
              <a:defRPr/>
            </a:pPr>
            <a:fld id="{650164B8-55C4-4ADA-B796-F08D0B93BAFE}" type="slidenum">
              <a:rPr lang="ru-RU" sz="1800" b="1" smtClean="0">
                <a:solidFill>
                  <a:schemeClr val="bg1"/>
                </a:solidFill>
                <a:effectLst>
                  <a:outerShdw blurRad="38100" dist="38100" dir="2700000" algn="tl">
                    <a:srgbClr val="000000">
                      <a:alpha val="43137"/>
                    </a:srgbClr>
                  </a:outerShdw>
                </a:effectLst>
              </a:rPr>
              <a:pPr algn="ctr">
                <a:defRPr/>
              </a:pPr>
              <a:t>3</a:t>
            </a:fld>
            <a:endParaRPr lang="ru-RU" sz="1800" b="1" dirty="0">
              <a:solidFill>
                <a:schemeClr val="bg1"/>
              </a:solidFill>
              <a:effectLst>
                <a:outerShdw blurRad="38100" dist="38100" dir="2700000" algn="tl">
                  <a:srgbClr val="000000">
                    <a:alpha val="43137"/>
                  </a:srgbClr>
                </a:outerShdw>
              </a:effectLst>
            </a:endParaRPr>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idx="1"/>
          </p:nvPr>
        </p:nvSpPr>
        <p:spPr>
          <a:xfrm>
            <a:off x="467544" y="1124744"/>
            <a:ext cx="8143875" cy="5328592"/>
          </a:xfrm>
        </p:spPr>
        <p:txBody>
          <a:bodyPr>
            <a:noAutofit/>
          </a:bodyPr>
          <a:lstStyle/>
          <a:p>
            <a:pPr marL="285750" indent="-285750" algn="just" eaLnBrk="1" fontAlgn="auto" hangingPunct="1">
              <a:lnSpc>
                <a:spcPct val="150000"/>
              </a:lnSpc>
              <a:spcAft>
                <a:spcPts val="0"/>
              </a:spcAft>
              <a:buClrTx/>
              <a:buSzPct val="100000"/>
              <a:buFont typeface="Wingdings" pitchFamily="2" charset="2"/>
              <a:buChar char="Ø"/>
              <a:tabLst>
                <a:tab pos="180975" algn="l"/>
              </a:tabLst>
              <a:defRPr/>
            </a:pPr>
            <a:r>
              <a:rPr lang="ru-RU" sz="2000" dirty="0" smtClean="0">
                <a:solidFill>
                  <a:schemeClr val="bg1"/>
                </a:solidFill>
              </a:rPr>
              <a:t>2-х стадийное планирование (на 3 года и на 1 год)</a:t>
            </a:r>
          </a:p>
          <a:p>
            <a:pPr marL="285750" indent="-285750" algn="just" eaLnBrk="1" fontAlgn="auto" hangingPunct="1">
              <a:lnSpc>
                <a:spcPct val="150000"/>
              </a:lnSpc>
              <a:spcAft>
                <a:spcPts val="0"/>
              </a:spcAft>
              <a:buClrTx/>
              <a:buSzPct val="100000"/>
              <a:buFont typeface="Wingdings" pitchFamily="2" charset="2"/>
              <a:buChar char="Ø"/>
              <a:tabLst>
                <a:tab pos="180975" algn="l"/>
              </a:tabLst>
              <a:defRPr/>
            </a:pPr>
            <a:r>
              <a:rPr lang="ru-RU" sz="2000" dirty="0" smtClean="0">
                <a:solidFill>
                  <a:schemeClr val="bg1"/>
                </a:solidFill>
              </a:rPr>
              <a:t>обязательное обоснование закупок, в том числе закупок у ед.источника (ч. 3 ст. 18, ч. 3 ст. 93 Закона № 44-ФЗ) + нормирование</a:t>
            </a:r>
          </a:p>
          <a:p>
            <a:pPr marL="285750" indent="-285750" algn="just" eaLnBrk="1" fontAlgn="auto" hangingPunct="1">
              <a:lnSpc>
                <a:spcPct val="150000"/>
              </a:lnSpc>
              <a:spcAft>
                <a:spcPts val="0"/>
              </a:spcAft>
              <a:buClrTx/>
              <a:buSzPct val="100000"/>
              <a:buFont typeface="Wingdings" pitchFamily="2" charset="2"/>
              <a:buChar char="Ø"/>
              <a:tabLst>
                <a:tab pos="180975" algn="l"/>
              </a:tabLst>
              <a:defRPr/>
            </a:pPr>
            <a:r>
              <a:rPr lang="ru-RU" sz="2000" dirty="0" smtClean="0">
                <a:solidFill>
                  <a:schemeClr val="bg1"/>
                </a:solidFill>
              </a:rPr>
              <a:t>новые способы осуществления закупок (конкурс с ограниченным участием, двухэтапный конкурс, запрос предложений</a:t>
            </a:r>
            <a:r>
              <a:rPr lang="en-US" sz="2000" dirty="0" smtClean="0">
                <a:solidFill>
                  <a:schemeClr val="bg1"/>
                </a:solidFill>
              </a:rPr>
              <a:t>)</a:t>
            </a:r>
            <a:endParaRPr lang="ru-RU" sz="2000" dirty="0" smtClean="0">
              <a:solidFill>
                <a:schemeClr val="bg1"/>
              </a:solidFill>
            </a:endParaRPr>
          </a:p>
          <a:p>
            <a:pPr marL="0" indent="0" algn="ctr" eaLnBrk="1" fontAlgn="auto" hangingPunct="1">
              <a:spcAft>
                <a:spcPts val="0"/>
              </a:spcAft>
              <a:buClrTx/>
              <a:buNone/>
              <a:tabLst>
                <a:tab pos="180975" algn="l"/>
              </a:tabLst>
              <a:defRPr/>
            </a:pPr>
            <a:r>
              <a:rPr lang="ru-RU" sz="2000" b="1" i="1" u="sng" dirty="0" smtClean="0">
                <a:solidFill>
                  <a:schemeClr val="bg1"/>
                </a:solidFill>
              </a:rPr>
              <a:t>отказ от понятия «одноименность», вместо этого пределы: </a:t>
            </a:r>
          </a:p>
          <a:p>
            <a:pPr marL="0" indent="0" algn="ctr" eaLnBrk="1" fontAlgn="auto" hangingPunct="1">
              <a:spcAft>
                <a:spcPts val="0"/>
              </a:spcAft>
              <a:buClrTx/>
              <a:buNone/>
              <a:tabLst>
                <a:tab pos="180975" algn="l"/>
              </a:tabLst>
              <a:defRPr/>
            </a:pPr>
            <a:endParaRPr lang="en-US" sz="2000" b="1" u="sng" dirty="0" smtClean="0">
              <a:solidFill>
                <a:schemeClr val="bg1"/>
              </a:solidFill>
            </a:endParaRPr>
          </a:p>
          <a:p>
            <a:pPr marL="285750" indent="-285750" algn="just" eaLnBrk="1" fontAlgn="auto" hangingPunct="1">
              <a:spcAft>
                <a:spcPts val="0"/>
              </a:spcAft>
              <a:buClrTx/>
              <a:buSzPct val="100000"/>
              <a:buFont typeface="Wingdings" pitchFamily="2" charset="2"/>
              <a:buChar char="Ø"/>
              <a:tabLst>
                <a:tab pos="180975" algn="l"/>
              </a:tabLst>
              <a:defRPr/>
            </a:pPr>
            <a:r>
              <a:rPr lang="ru-RU" sz="2000" b="1" dirty="0" smtClean="0">
                <a:solidFill>
                  <a:schemeClr val="bg1"/>
                </a:solidFill>
              </a:rPr>
              <a:t>по котировкам - </a:t>
            </a:r>
            <a:r>
              <a:rPr lang="ru-RU" sz="2000" dirty="0" smtClean="0">
                <a:solidFill>
                  <a:schemeClr val="bg1"/>
                </a:solidFill>
              </a:rPr>
              <a:t>совокупный годовой объем закупок не должен превышать </a:t>
            </a:r>
            <a:r>
              <a:rPr lang="ru-RU" sz="2000" b="1" dirty="0" smtClean="0">
                <a:solidFill>
                  <a:schemeClr val="bg1"/>
                </a:solidFill>
              </a:rPr>
              <a:t>10 %</a:t>
            </a:r>
            <a:r>
              <a:rPr lang="ru-RU" sz="2000" dirty="0" smtClean="0">
                <a:solidFill>
                  <a:schemeClr val="bg1"/>
                </a:solidFill>
              </a:rPr>
              <a:t> от общего объема закупок, либо </a:t>
            </a:r>
            <a:r>
              <a:rPr lang="ru-RU" sz="2000" b="1" dirty="0" smtClean="0">
                <a:solidFill>
                  <a:schemeClr val="bg1"/>
                </a:solidFill>
              </a:rPr>
              <a:t>100 млн. руб</a:t>
            </a:r>
            <a:r>
              <a:rPr lang="ru-RU" sz="2000" dirty="0" smtClean="0">
                <a:solidFill>
                  <a:schemeClr val="bg1"/>
                </a:solidFill>
              </a:rPr>
              <a:t>. (ч.2 ст.72 );</a:t>
            </a:r>
          </a:p>
          <a:p>
            <a:pPr marL="285750" indent="-285750" algn="just" eaLnBrk="1" fontAlgn="auto" hangingPunct="1">
              <a:lnSpc>
                <a:spcPct val="150000"/>
              </a:lnSpc>
              <a:spcAft>
                <a:spcPts val="0"/>
              </a:spcAft>
              <a:buClrTx/>
              <a:buSzPct val="100000"/>
              <a:buFont typeface="Wingdings" pitchFamily="2" charset="2"/>
              <a:buChar char="Ø"/>
              <a:tabLst>
                <a:tab pos="180975" algn="l"/>
              </a:tabLst>
              <a:defRPr/>
            </a:pPr>
            <a:endParaRPr lang="ru-RU" sz="2000" dirty="0" smtClean="0">
              <a:solidFill>
                <a:schemeClr val="bg1"/>
              </a:solidFill>
            </a:endParaRPr>
          </a:p>
        </p:txBody>
      </p:sp>
      <p:sp>
        <p:nvSpPr>
          <p:cNvPr id="3" name="Прямоугольник 2"/>
          <p:cNvSpPr/>
          <p:nvPr/>
        </p:nvSpPr>
        <p:spPr>
          <a:xfrm>
            <a:off x="1492550" y="251937"/>
            <a:ext cx="6175794" cy="584775"/>
          </a:xfrm>
          <a:prstGeom prst="rect">
            <a:avLst/>
          </a:prstGeom>
        </p:spPr>
        <p:txBody>
          <a:bodyPr wrap="none">
            <a:spAutoFit/>
          </a:bodyPr>
          <a:lstStyle/>
          <a:p>
            <a:pPr marL="0" indent="85725" algn="ctr" eaLnBrk="1" fontAlgn="auto" hangingPunct="1">
              <a:spcAft>
                <a:spcPts val="0"/>
              </a:spcAft>
              <a:buClr>
                <a:schemeClr val="tx1">
                  <a:shade val="95000"/>
                </a:schemeClr>
              </a:buClr>
              <a:buFontTx/>
              <a:buNone/>
              <a:defRPr/>
            </a:pPr>
            <a:r>
              <a:rPr lang="ru-RU" sz="3200" b="1" dirty="0">
                <a:solidFill>
                  <a:schemeClr val="bg1"/>
                </a:solidFill>
                <a:effectLst>
                  <a:outerShdw blurRad="38100" dist="38100" dir="2700000" algn="tl">
                    <a:srgbClr val="000000">
                      <a:alpha val="43137"/>
                    </a:srgbClr>
                  </a:outerShdw>
                </a:effectLst>
              </a:rPr>
              <a:t>Основные нововведения закона</a:t>
            </a:r>
          </a:p>
        </p:txBody>
      </p:sp>
      <p:sp>
        <p:nvSpPr>
          <p:cNvPr id="5" name="Номер слайда 2"/>
          <p:cNvSpPr>
            <a:spLocks noGrp="1"/>
          </p:cNvSpPr>
          <p:nvPr>
            <p:ph type="sldNum" sz="quarter" idx="12"/>
          </p:nvPr>
        </p:nvSpPr>
        <p:spPr>
          <a:xfrm>
            <a:off x="8532440" y="6093296"/>
            <a:ext cx="442392" cy="472481"/>
          </a:xfrm>
          <a:ln>
            <a:noFill/>
          </a:ln>
        </p:spPr>
        <p:txBody>
          <a:bodyPr/>
          <a:lstStyle/>
          <a:p>
            <a:pPr algn="ctr">
              <a:defRPr/>
            </a:pPr>
            <a:fld id="{650164B8-55C4-4ADA-B796-F08D0B93BAFE}" type="slidenum">
              <a:rPr lang="ru-RU" sz="1800" b="1" smtClean="0">
                <a:solidFill>
                  <a:schemeClr val="bg1"/>
                </a:solidFill>
                <a:effectLst>
                  <a:outerShdw blurRad="38100" dist="38100" dir="2700000" algn="tl">
                    <a:srgbClr val="000000">
                      <a:alpha val="43137"/>
                    </a:srgbClr>
                  </a:outerShdw>
                </a:effectLst>
              </a:rPr>
              <a:pPr algn="ctr">
                <a:defRPr/>
              </a:pPr>
              <a:t>4</a:t>
            </a:fld>
            <a:endParaRPr lang="ru-RU" sz="1800" b="1" dirty="0">
              <a:solidFill>
                <a:schemeClr val="bg1"/>
              </a:solidFill>
              <a:effectLst>
                <a:outerShdw blurRad="38100" dist="38100" dir="2700000" algn="tl">
                  <a:srgbClr val="000000">
                    <a:alpha val="43137"/>
                  </a:srgbClr>
                </a:outerShdw>
              </a:effectLst>
            </a:endParaRPr>
          </a:p>
        </p:txBody>
      </p:sp>
      <p:sp>
        <p:nvSpPr>
          <p:cNvPr id="4" name="AutoShape 4" descr="https://encrypted-tbn3.gstatic.com/images?q=tbn:ANd9GcTUI0Ghi56RIMkyycr_HhMwGak_Gt1sKbeicJyI-jqdvmjPeUwR"/>
          <p:cNvSpPr>
            <a:spLocks noChangeAspect="1" noChangeArrowheads="1"/>
          </p:cNvSpPr>
          <p:nvPr/>
        </p:nvSpPr>
        <p:spPr bwMode="auto">
          <a:xfrm>
            <a:off x="63500" y="-152400"/>
            <a:ext cx="304800" cy="304800"/>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idx="1"/>
          </p:nvPr>
        </p:nvSpPr>
        <p:spPr>
          <a:xfrm>
            <a:off x="467544" y="1124744"/>
            <a:ext cx="8143875" cy="5040560"/>
          </a:xfrm>
        </p:spPr>
        <p:txBody>
          <a:bodyPr>
            <a:noAutofit/>
          </a:bodyPr>
          <a:lstStyle/>
          <a:p>
            <a:pPr marL="285750" indent="-285750" algn="just" eaLnBrk="1" fontAlgn="auto" hangingPunct="1">
              <a:spcAft>
                <a:spcPts val="0"/>
              </a:spcAft>
              <a:buClrTx/>
              <a:buSzPct val="100000"/>
              <a:buFont typeface="Wingdings" pitchFamily="2" charset="2"/>
              <a:buChar char="Ø"/>
              <a:tabLst>
                <a:tab pos="180975" algn="l"/>
              </a:tabLst>
              <a:defRPr/>
            </a:pPr>
            <a:r>
              <a:rPr lang="ru-RU" sz="2000" b="1" dirty="0" smtClean="0">
                <a:solidFill>
                  <a:schemeClr val="bg1"/>
                </a:solidFill>
              </a:rPr>
              <a:t>по </a:t>
            </a:r>
            <a:r>
              <a:rPr lang="ru-RU" sz="2000" b="1" dirty="0">
                <a:solidFill>
                  <a:schemeClr val="bg1"/>
                </a:solidFill>
              </a:rPr>
              <a:t>закупкам</a:t>
            </a:r>
            <a:r>
              <a:rPr lang="ru-RU" sz="2000" dirty="0">
                <a:solidFill>
                  <a:schemeClr val="bg1"/>
                </a:solidFill>
              </a:rPr>
              <a:t> </a:t>
            </a:r>
            <a:r>
              <a:rPr lang="ru-RU" sz="2000" b="1" dirty="0">
                <a:solidFill>
                  <a:schemeClr val="bg1"/>
                </a:solidFill>
              </a:rPr>
              <a:t>до 100 т.р.</a:t>
            </a:r>
            <a:r>
              <a:rPr lang="ru-RU" sz="2000" dirty="0">
                <a:solidFill>
                  <a:schemeClr val="bg1"/>
                </a:solidFill>
              </a:rPr>
              <a:t> </a:t>
            </a:r>
            <a:r>
              <a:rPr lang="ru-RU" sz="2000" b="1" dirty="0">
                <a:solidFill>
                  <a:schemeClr val="bg1"/>
                </a:solidFill>
              </a:rPr>
              <a:t>- </a:t>
            </a:r>
            <a:r>
              <a:rPr lang="ru-RU" sz="2000" dirty="0">
                <a:solidFill>
                  <a:schemeClr val="bg1"/>
                </a:solidFill>
              </a:rPr>
              <a:t>совокупный годовой объем </a:t>
            </a:r>
            <a:r>
              <a:rPr lang="ru-RU" sz="2000" dirty="0" smtClean="0">
                <a:solidFill>
                  <a:schemeClr val="bg1"/>
                </a:solidFill>
              </a:rPr>
              <a:t>                      закупок</a:t>
            </a:r>
            <a:r>
              <a:rPr lang="ru-RU" sz="2000" dirty="0">
                <a:solidFill>
                  <a:schemeClr val="bg1"/>
                </a:solidFill>
              </a:rPr>
              <a:t>, </a:t>
            </a:r>
            <a:r>
              <a:rPr lang="ru-RU" sz="2000" dirty="0" smtClean="0">
                <a:solidFill>
                  <a:schemeClr val="bg1"/>
                </a:solidFill>
              </a:rPr>
              <a:t>не </a:t>
            </a:r>
            <a:r>
              <a:rPr lang="ru-RU" sz="2000" dirty="0">
                <a:solidFill>
                  <a:schemeClr val="bg1"/>
                </a:solidFill>
              </a:rPr>
              <a:t>должен превышать </a:t>
            </a:r>
            <a:r>
              <a:rPr lang="ru-RU" sz="2000" b="1" dirty="0">
                <a:solidFill>
                  <a:schemeClr val="bg1"/>
                </a:solidFill>
              </a:rPr>
              <a:t>5 %</a:t>
            </a:r>
            <a:r>
              <a:rPr lang="ru-RU" sz="2000" dirty="0">
                <a:solidFill>
                  <a:schemeClr val="bg1"/>
                </a:solidFill>
              </a:rPr>
              <a:t> размера средств, предусмотренных </a:t>
            </a:r>
            <a:r>
              <a:rPr lang="ru-RU" sz="2000" dirty="0" smtClean="0">
                <a:solidFill>
                  <a:schemeClr val="bg1"/>
                </a:solidFill>
              </a:rPr>
              <a:t>на </a:t>
            </a:r>
            <a:r>
              <a:rPr lang="ru-RU" sz="2000" dirty="0">
                <a:solidFill>
                  <a:schemeClr val="bg1"/>
                </a:solidFill>
              </a:rPr>
              <a:t>осуществление всех закупок заказчика в соответствии с </a:t>
            </a:r>
            <a:r>
              <a:rPr lang="ru-RU" sz="2000" dirty="0" smtClean="0">
                <a:solidFill>
                  <a:schemeClr val="bg1"/>
                </a:solidFill>
              </a:rPr>
              <a:t>планом-графиком, но не </a:t>
            </a:r>
            <a:r>
              <a:rPr lang="ru-RU" sz="2000" dirty="0">
                <a:solidFill>
                  <a:schemeClr val="bg1"/>
                </a:solidFill>
              </a:rPr>
              <a:t>более чем </a:t>
            </a:r>
            <a:r>
              <a:rPr lang="ru-RU" sz="2000" b="1" dirty="0">
                <a:solidFill>
                  <a:schemeClr val="bg1"/>
                </a:solidFill>
              </a:rPr>
              <a:t>50 млн. руб</a:t>
            </a:r>
            <a:r>
              <a:rPr lang="ru-RU" sz="2000" dirty="0">
                <a:solidFill>
                  <a:schemeClr val="bg1"/>
                </a:solidFill>
              </a:rPr>
              <a:t>. в год. </a:t>
            </a:r>
            <a:r>
              <a:rPr lang="ru-RU" sz="2000" dirty="0" smtClean="0">
                <a:solidFill>
                  <a:schemeClr val="bg1"/>
                </a:solidFill>
              </a:rPr>
              <a:t>                                         (</a:t>
            </a:r>
            <a:r>
              <a:rPr lang="ru-RU" sz="2000" dirty="0">
                <a:solidFill>
                  <a:schemeClr val="bg1"/>
                </a:solidFill>
              </a:rPr>
              <a:t>для </a:t>
            </a:r>
            <a:r>
              <a:rPr lang="ru-RU" sz="2000" dirty="0" smtClean="0">
                <a:solidFill>
                  <a:schemeClr val="bg1"/>
                </a:solidFill>
              </a:rPr>
              <a:t>заказчиков </a:t>
            </a:r>
            <a:r>
              <a:rPr lang="ru-RU" sz="2000" dirty="0">
                <a:solidFill>
                  <a:schemeClr val="bg1"/>
                </a:solidFill>
              </a:rPr>
              <a:t>сельских поселений - нет ограничений) (п.4 ч.1 </a:t>
            </a:r>
            <a:r>
              <a:rPr lang="ru-RU" sz="2000" dirty="0" smtClean="0">
                <a:solidFill>
                  <a:schemeClr val="bg1"/>
                </a:solidFill>
              </a:rPr>
              <a:t>                   ст.93 </a:t>
            </a:r>
            <a:r>
              <a:rPr lang="ru-RU" sz="2000" dirty="0">
                <a:solidFill>
                  <a:schemeClr val="bg1"/>
                </a:solidFill>
              </a:rPr>
              <a:t>Закона № 44-ФЗ</a:t>
            </a:r>
            <a:r>
              <a:rPr lang="ru-RU" sz="2000" dirty="0" smtClean="0">
                <a:solidFill>
                  <a:schemeClr val="bg1"/>
                </a:solidFill>
              </a:rPr>
              <a:t>);</a:t>
            </a:r>
          </a:p>
          <a:p>
            <a:pPr marL="285750" indent="-285750" algn="just" eaLnBrk="1" fontAlgn="auto" hangingPunct="1">
              <a:spcAft>
                <a:spcPts val="0"/>
              </a:spcAft>
              <a:buClrTx/>
              <a:buSzPct val="100000"/>
              <a:buNone/>
              <a:tabLst>
                <a:tab pos="180975" algn="l"/>
              </a:tabLst>
              <a:defRPr/>
            </a:pPr>
            <a:endParaRPr lang="ru-RU" sz="2000" dirty="0">
              <a:solidFill>
                <a:schemeClr val="bg1"/>
              </a:solidFill>
            </a:endParaRPr>
          </a:p>
          <a:p>
            <a:pPr marL="285750" indent="-285750" algn="just" eaLnBrk="1" hangingPunct="1">
              <a:buClrTx/>
              <a:buSzPct val="100000"/>
              <a:buFont typeface="Wingdings" pitchFamily="2" charset="2"/>
              <a:buChar char="Ø"/>
              <a:defRPr/>
            </a:pPr>
            <a:r>
              <a:rPr lang="ru-RU" sz="2000" b="1" dirty="0">
                <a:solidFill>
                  <a:schemeClr val="bg1"/>
                </a:solidFill>
              </a:rPr>
              <a:t>до 400 </a:t>
            </a:r>
            <a:r>
              <a:rPr lang="ru-RU" sz="2000" b="1" dirty="0" err="1">
                <a:solidFill>
                  <a:schemeClr val="bg1"/>
                </a:solidFill>
              </a:rPr>
              <a:t>т.р</a:t>
            </a:r>
            <a:r>
              <a:rPr lang="ru-RU" sz="2000" b="1" dirty="0">
                <a:solidFill>
                  <a:schemeClr val="bg1"/>
                </a:solidFill>
              </a:rPr>
              <a:t>. для особых заказчиков - </a:t>
            </a:r>
            <a:r>
              <a:rPr lang="ru-RU" sz="2000" dirty="0">
                <a:solidFill>
                  <a:schemeClr val="bg1"/>
                </a:solidFill>
              </a:rPr>
              <a:t>совокупный годовой объем закупок, который заказчик вправе осуществить на основании настоящего пункта, не превышает </a:t>
            </a:r>
            <a:r>
              <a:rPr lang="ru-RU" sz="2000" b="1" dirty="0">
                <a:solidFill>
                  <a:schemeClr val="bg1"/>
                </a:solidFill>
              </a:rPr>
              <a:t>50</a:t>
            </a:r>
            <a:r>
              <a:rPr lang="ru-RU" sz="2000" b="1" dirty="0" smtClean="0">
                <a:solidFill>
                  <a:schemeClr val="bg1"/>
                </a:solidFill>
              </a:rPr>
              <a:t>%  </a:t>
            </a:r>
            <a:r>
              <a:rPr lang="ru-RU" sz="2000" dirty="0" smtClean="0">
                <a:solidFill>
                  <a:schemeClr val="bg1"/>
                </a:solidFill>
              </a:rPr>
              <a:t>размера </a:t>
            </a:r>
            <a:r>
              <a:rPr lang="ru-RU" sz="2000" dirty="0">
                <a:solidFill>
                  <a:schemeClr val="bg1"/>
                </a:solidFill>
              </a:rPr>
              <a:t>средств, предусмотренных на осуществление всех </a:t>
            </a:r>
            <a:r>
              <a:rPr lang="ru-RU" sz="2000" dirty="0" smtClean="0">
                <a:solidFill>
                  <a:schemeClr val="bg1"/>
                </a:solidFill>
              </a:rPr>
              <a:t>закупок</a:t>
            </a:r>
            <a:r>
              <a:rPr lang="ru-RU" sz="2000" dirty="0">
                <a:solidFill>
                  <a:schemeClr val="bg1"/>
                </a:solidFill>
              </a:rPr>
              <a:t>, </a:t>
            </a:r>
            <a:r>
              <a:rPr lang="ru-RU" sz="2000" dirty="0" smtClean="0">
                <a:solidFill>
                  <a:schemeClr val="bg1"/>
                </a:solidFill>
              </a:rPr>
              <a:t>но </a:t>
            </a:r>
            <a:r>
              <a:rPr lang="ru-RU" sz="2000" dirty="0">
                <a:solidFill>
                  <a:schemeClr val="bg1"/>
                </a:solidFill>
              </a:rPr>
              <a:t>не </a:t>
            </a:r>
            <a:r>
              <a:rPr lang="ru-RU" sz="2000" dirty="0" smtClean="0">
                <a:solidFill>
                  <a:schemeClr val="bg1"/>
                </a:solidFill>
              </a:rPr>
              <a:t>более</a:t>
            </a:r>
            <a:r>
              <a:rPr lang="ru-RU" sz="2000" b="1" dirty="0" smtClean="0">
                <a:solidFill>
                  <a:schemeClr val="bg1"/>
                </a:solidFill>
              </a:rPr>
              <a:t>  </a:t>
            </a:r>
            <a:r>
              <a:rPr lang="ru-RU" sz="2000" b="1" dirty="0" smtClean="0">
                <a:solidFill>
                  <a:schemeClr val="bg1"/>
                </a:solidFill>
              </a:rPr>
              <a:t>               20 </a:t>
            </a:r>
            <a:r>
              <a:rPr lang="ru-RU" sz="2000" b="1" dirty="0">
                <a:solidFill>
                  <a:schemeClr val="bg1"/>
                </a:solidFill>
              </a:rPr>
              <a:t>млн</a:t>
            </a:r>
            <a:r>
              <a:rPr lang="ru-RU" sz="2000" b="1" dirty="0" smtClean="0">
                <a:solidFill>
                  <a:schemeClr val="bg1"/>
                </a:solidFill>
              </a:rPr>
              <a:t>. </a:t>
            </a:r>
            <a:r>
              <a:rPr lang="ru-RU" sz="2000" b="1" dirty="0">
                <a:solidFill>
                  <a:schemeClr val="bg1"/>
                </a:solidFill>
              </a:rPr>
              <a:t>руб</a:t>
            </a:r>
            <a:r>
              <a:rPr lang="ru-RU" sz="2000" dirty="0">
                <a:solidFill>
                  <a:schemeClr val="bg1"/>
                </a:solidFill>
              </a:rPr>
              <a:t>. (</a:t>
            </a:r>
            <a:r>
              <a:rPr lang="ru-RU" sz="2000" dirty="0" err="1">
                <a:solidFill>
                  <a:schemeClr val="bg1"/>
                </a:solidFill>
              </a:rPr>
              <a:t>п.5</a:t>
            </a:r>
            <a:r>
              <a:rPr lang="ru-RU" sz="2000" dirty="0">
                <a:solidFill>
                  <a:schemeClr val="bg1"/>
                </a:solidFill>
              </a:rPr>
              <a:t> </a:t>
            </a:r>
            <a:r>
              <a:rPr lang="ru-RU" sz="2000" dirty="0" err="1">
                <a:solidFill>
                  <a:schemeClr val="bg1"/>
                </a:solidFill>
              </a:rPr>
              <a:t>ч.1</a:t>
            </a:r>
            <a:r>
              <a:rPr lang="ru-RU" sz="2000" dirty="0">
                <a:solidFill>
                  <a:schemeClr val="bg1"/>
                </a:solidFill>
              </a:rPr>
              <a:t> </a:t>
            </a:r>
            <a:r>
              <a:rPr lang="ru-RU" sz="2000" dirty="0" err="1">
                <a:solidFill>
                  <a:schemeClr val="bg1"/>
                </a:solidFill>
              </a:rPr>
              <a:t>ст.93</a:t>
            </a:r>
            <a:r>
              <a:rPr lang="ru-RU" sz="2000" dirty="0">
                <a:solidFill>
                  <a:schemeClr val="bg1"/>
                </a:solidFill>
              </a:rPr>
              <a:t> Закона № 44-ФЗ</a:t>
            </a:r>
            <a:r>
              <a:rPr lang="ru-RU" sz="2000" dirty="0" smtClean="0">
                <a:solidFill>
                  <a:schemeClr val="bg1"/>
                </a:solidFill>
              </a:rPr>
              <a:t>).</a:t>
            </a:r>
            <a:endParaRPr lang="en-US" sz="2000" dirty="0" smtClean="0">
              <a:solidFill>
                <a:schemeClr val="bg1"/>
              </a:solidFill>
            </a:endParaRPr>
          </a:p>
          <a:p>
            <a:pPr marL="0" indent="0" algn="just" eaLnBrk="1" hangingPunct="1">
              <a:buClrTx/>
              <a:buNone/>
              <a:defRPr/>
            </a:pPr>
            <a:endParaRPr lang="ru-RU" sz="2000" b="1" dirty="0" smtClean="0">
              <a:solidFill>
                <a:schemeClr val="bg1"/>
              </a:solidFill>
            </a:endParaRPr>
          </a:p>
        </p:txBody>
      </p:sp>
      <p:sp>
        <p:nvSpPr>
          <p:cNvPr id="3" name="Прямоугольник 2"/>
          <p:cNvSpPr/>
          <p:nvPr/>
        </p:nvSpPr>
        <p:spPr>
          <a:xfrm>
            <a:off x="1492550" y="260648"/>
            <a:ext cx="6175794" cy="584775"/>
          </a:xfrm>
          <a:prstGeom prst="rect">
            <a:avLst/>
          </a:prstGeom>
        </p:spPr>
        <p:txBody>
          <a:bodyPr wrap="none">
            <a:spAutoFit/>
          </a:bodyPr>
          <a:lstStyle/>
          <a:p>
            <a:pPr marL="0" indent="85725" algn="ctr" eaLnBrk="1" fontAlgn="auto" hangingPunct="1">
              <a:spcAft>
                <a:spcPts val="0"/>
              </a:spcAft>
              <a:buClr>
                <a:schemeClr val="tx1">
                  <a:shade val="95000"/>
                </a:schemeClr>
              </a:buClr>
              <a:buFontTx/>
              <a:buNone/>
              <a:defRPr/>
            </a:pPr>
            <a:r>
              <a:rPr lang="ru-RU" sz="3200" b="1" dirty="0">
                <a:solidFill>
                  <a:schemeClr val="bg1"/>
                </a:solidFill>
                <a:effectLst>
                  <a:outerShdw blurRad="38100" dist="38100" dir="2700000" algn="tl">
                    <a:srgbClr val="000000">
                      <a:alpha val="43137"/>
                    </a:srgbClr>
                  </a:outerShdw>
                </a:effectLst>
              </a:rPr>
              <a:t>Основные нововведения закона</a:t>
            </a:r>
          </a:p>
        </p:txBody>
      </p:sp>
      <p:sp>
        <p:nvSpPr>
          <p:cNvPr id="4" name="Номер слайда 2"/>
          <p:cNvSpPr>
            <a:spLocks noGrp="1"/>
          </p:cNvSpPr>
          <p:nvPr>
            <p:ph type="sldNum" sz="quarter" idx="12"/>
          </p:nvPr>
        </p:nvSpPr>
        <p:spPr>
          <a:xfrm>
            <a:off x="8532440" y="6093296"/>
            <a:ext cx="442392" cy="472481"/>
          </a:xfrm>
          <a:ln>
            <a:noFill/>
          </a:ln>
        </p:spPr>
        <p:txBody>
          <a:bodyPr/>
          <a:lstStyle/>
          <a:p>
            <a:pPr algn="ctr">
              <a:defRPr/>
            </a:pPr>
            <a:fld id="{650164B8-55C4-4ADA-B796-F08D0B93BAFE}" type="slidenum">
              <a:rPr lang="ru-RU" sz="1800" b="1" smtClean="0">
                <a:solidFill>
                  <a:schemeClr val="bg1"/>
                </a:solidFill>
                <a:effectLst>
                  <a:outerShdw blurRad="38100" dist="38100" dir="2700000" algn="tl">
                    <a:srgbClr val="000000">
                      <a:alpha val="43137"/>
                    </a:srgbClr>
                  </a:outerShdw>
                </a:effectLst>
              </a:rPr>
              <a:pPr algn="ctr">
                <a:defRPr/>
              </a:pPr>
              <a:t>5</a:t>
            </a:fld>
            <a:endParaRPr lang="ru-RU" sz="18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319418284"/>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idx="1"/>
          </p:nvPr>
        </p:nvSpPr>
        <p:spPr>
          <a:xfrm>
            <a:off x="539552" y="1124744"/>
            <a:ext cx="7920880" cy="5040560"/>
          </a:xfrm>
        </p:spPr>
        <p:txBody>
          <a:bodyPr>
            <a:noAutofit/>
          </a:bodyPr>
          <a:lstStyle/>
          <a:p>
            <a:pPr marL="342900" indent="-342900" algn="just" eaLnBrk="1" hangingPunct="1">
              <a:lnSpc>
                <a:spcPct val="150000"/>
              </a:lnSpc>
              <a:buClrTx/>
              <a:buSzPct val="100000"/>
              <a:buFont typeface="Wingdings" pitchFamily="2" charset="2"/>
              <a:buChar char="Ø"/>
              <a:defRPr/>
            </a:pPr>
            <a:r>
              <a:rPr lang="ru-RU" sz="2000" dirty="0">
                <a:solidFill>
                  <a:schemeClr val="bg1"/>
                </a:solidFill>
              </a:rPr>
              <a:t>новые правила о преимуществах </a:t>
            </a:r>
            <a:r>
              <a:rPr lang="ru-RU" sz="2000" dirty="0" smtClean="0">
                <a:solidFill>
                  <a:schemeClr val="bg1"/>
                </a:solidFill>
              </a:rPr>
              <a:t>субъектов малого предпринимательства </a:t>
            </a:r>
            <a:r>
              <a:rPr lang="ru-RU" sz="2000" dirty="0">
                <a:solidFill>
                  <a:schemeClr val="bg1"/>
                </a:solidFill>
              </a:rPr>
              <a:t>и </a:t>
            </a:r>
            <a:r>
              <a:rPr lang="ru-RU" sz="2000" dirty="0" smtClean="0">
                <a:solidFill>
                  <a:schemeClr val="bg1"/>
                </a:solidFill>
              </a:rPr>
              <a:t>социально ориентированные некоммерческих организаций</a:t>
            </a:r>
            <a:endParaRPr lang="ru-RU" sz="2000" dirty="0">
              <a:solidFill>
                <a:schemeClr val="bg1"/>
              </a:solidFill>
            </a:endParaRPr>
          </a:p>
          <a:p>
            <a:pPr marL="342900" indent="-342900" algn="just" eaLnBrk="1" hangingPunct="1">
              <a:lnSpc>
                <a:spcPct val="150000"/>
              </a:lnSpc>
              <a:buClrTx/>
              <a:buSzPct val="100000"/>
              <a:buFont typeface="Wingdings" pitchFamily="2" charset="2"/>
              <a:buChar char="Ø"/>
              <a:defRPr/>
            </a:pPr>
            <a:r>
              <a:rPr lang="ru-RU" sz="2000" dirty="0">
                <a:solidFill>
                  <a:schemeClr val="bg1"/>
                </a:solidFill>
              </a:rPr>
              <a:t>защита от демпинга</a:t>
            </a:r>
          </a:p>
          <a:p>
            <a:pPr marL="342900" indent="-342900" algn="just" eaLnBrk="1" hangingPunct="1">
              <a:lnSpc>
                <a:spcPct val="150000"/>
              </a:lnSpc>
              <a:buClrTx/>
              <a:buSzPct val="100000"/>
              <a:buFont typeface="Wingdings" pitchFamily="2" charset="2"/>
              <a:buChar char="Ø"/>
              <a:defRPr/>
            </a:pPr>
            <a:r>
              <a:rPr lang="ru-RU" sz="2000" dirty="0">
                <a:solidFill>
                  <a:schemeClr val="bg1"/>
                </a:solidFill>
              </a:rPr>
              <a:t>право на одностороннее расторжение контракта</a:t>
            </a:r>
          </a:p>
          <a:p>
            <a:pPr marL="342900" indent="-342900" algn="just" eaLnBrk="1" hangingPunct="1">
              <a:lnSpc>
                <a:spcPct val="150000"/>
              </a:lnSpc>
              <a:buClrTx/>
              <a:buSzPct val="100000"/>
              <a:buFont typeface="Wingdings" pitchFamily="2" charset="2"/>
              <a:buChar char="Ø"/>
              <a:defRPr/>
            </a:pPr>
            <a:r>
              <a:rPr lang="ru-RU" sz="2000" dirty="0">
                <a:solidFill>
                  <a:schemeClr val="bg1"/>
                </a:solidFill>
              </a:rPr>
              <a:t>создание реестра (библиотеки) типовых контрактов, банковских гарантий</a:t>
            </a:r>
          </a:p>
          <a:p>
            <a:pPr marL="342900" indent="-342900" algn="just" eaLnBrk="1" hangingPunct="1">
              <a:lnSpc>
                <a:spcPct val="150000"/>
              </a:lnSpc>
              <a:buClrTx/>
              <a:buSzPct val="100000"/>
              <a:buFont typeface="Wingdings" pitchFamily="2" charset="2"/>
              <a:buChar char="Ø"/>
              <a:defRPr/>
            </a:pPr>
            <a:r>
              <a:rPr lang="ru-RU" sz="2000" dirty="0">
                <a:solidFill>
                  <a:schemeClr val="bg1"/>
                </a:solidFill>
              </a:rPr>
              <a:t>банковское сопровождение контрактов</a:t>
            </a:r>
          </a:p>
          <a:p>
            <a:pPr marL="342900" indent="-342900" algn="just" eaLnBrk="1" hangingPunct="1">
              <a:lnSpc>
                <a:spcPct val="150000"/>
              </a:lnSpc>
              <a:buClrTx/>
              <a:buSzPct val="100000"/>
              <a:buFont typeface="Wingdings" pitchFamily="2" charset="2"/>
              <a:buChar char="Ø"/>
              <a:defRPr/>
            </a:pPr>
            <a:r>
              <a:rPr lang="ru-RU" sz="2000" u="sng" dirty="0">
                <a:solidFill>
                  <a:schemeClr val="bg1"/>
                </a:solidFill>
              </a:rPr>
              <a:t>4 вида контроля + аудит + мониторинг</a:t>
            </a:r>
            <a:endParaRPr lang="ru-RU" sz="2000" dirty="0" smtClean="0">
              <a:solidFill>
                <a:schemeClr val="bg1"/>
              </a:solidFill>
            </a:endParaRPr>
          </a:p>
        </p:txBody>
      </p:sp>
      <p:sp>
        <p:nvSpPr>
          <p:cNvPr id="3" name="Прямоугольник 2"/>
          <p:cNvSpPr/>
          <p:nvPr/>
        </p:nvSpPr>
        <p:spPr>
          <a:xfrm>
            <a:off x="1492550" y="251937"/>
            <a:ext cx="6175794" cy="584775"/>
          </a:xfrm>
          <a:prstGeom prst="rect">
            <a:avLst/>
          </a:prstGeom>
        </p:spPr>
        <p:txBody>
          <a:bodyPr wrap="none">
            <a:spAutoFit/>
          </a:bodyPr>
          <a:lstStyle/>
          <a:p>
            <a:pPr marL="0" indent="85725" algn="ctr" eaLnBrk="1" fontAlgn="auto" hangingPunct="1">
              <a:spcAft>
                <a:spcPts val="0"/>
              </a:spcAft>
              <a:buClr>
                <a:schemeClr val="tx1">
                  <a:shade val="95000"/>
                </a:schemeClr>
              </a:buClr>
              <a:buFontTx/>
              <a:buNone/>
              <a:defRPr/>
            </a:pPr>
            <a:r>
              <a:rPr lang="ru-RU" sz="3200" b="1" dirty="0">
                <a:solidFill>
                  <a:schemeClr val="bg1"/>
                </a:solidFill>
                <a:effectLst>
                  <a:outerShdw blurRad="38100" dist="38100" dir="2700000" algn="tl">
                    <a:srgbClr val="000000">
                      <a:alpha val="43137"/>
                    </a:srgbClr>
                  </a:outerShdw>
                </a:effectLst>
              </a:rPr>
              <a:t>Основные нововведения закона</a:t>
            </a:r>
          </a:p>
        </p:txBody>
      </p:sp>
      <p:sp>
        <p:nvSpPr>
          <p:cNvPr id="4" name="Номер слайда 2"/>
          <p:cNvSpPr>
            <a:spLocks noGrp="1"/>
          </p:cNvSpPr>
          <p:nvPr>
            <p:ph type="sldNum" sz="quarter" idx="12"/>
          </p:nvPr>
        </p:nvSpPr>
        <p:spPr>
          <a:xfrm>
            <a:off x="8532440" y="6093296"/>
            <a:ext cx="442392" cy="472481"/>
          </a:xfrm>
          <a:ln>
            <a:noFill/>
          </a:ln>
        </p:spPr>
        <p:txBody>
          <a:bodyPr/>
          <a:lstStyle/>
          <a:p>
            <a:pPr algn="ctr">
              <a:defRPr/>
            </a:pPr>
            <a:fld id="{650164B8-55C4-4ADA-B796-F08D0B93BAFE}" type="slidenum">
              <a:rPr lang="ru-RU" sz="1800" b="1" smtClean="0">
                <a:solidFill>
                  <a:schemeClr val="bg1"/>
                </a:solidFill>
                <a:effectLst>
                  <a:outerShdw blurRad="38100" dist="38100" dir="2700000" algn="tl">
                    <a:srgbClr val="000000">
                      <a:alpha val="43137"/>
                    </a:srgbClr>
                  </a:outerShdw>
                </a:effectLst>
              </a:rPr>
              <a:pPr algn="ctr">
                <a:defRPr/>
              </a:pPr>
              <a:t>6</a:t>
            </a:fld>
            <a:endParaRPr lang="ru-RU" sz="18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548064999"/>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46856" y="260648"/>
            <a:ext cx="8229600" cy="500062"/>
          </a:xfrm>
        </p:spPr>
        <p:txBody>
          <a:bodyPr>
            <a:noAutofit/>
          </a:bodyPr>
          <a:lstStyle/>
          <a:p>
            <a:pPr eaLnBrk="1" fontAlgn="auto" hangingPunct="1">
              <a:spcAft>
                <a:spcPts val="0"/>
              </a:spcAft>
              <a:defRPr/>
            </a:pPr>
            <a:r>
              <a:rPr lang="ru-RU" sz="2800" dirty="0" smtClean="0">
                <a:solidFill>
                  <a:schemeClr val="bg1"/>
                </a:solidFill>
                <a:latin typeface="+mn-lt"/>
              </a:rPr>
              <a:t>Принятые нормативные правовые акты </a:t>
            </a:r>
          </a:p>
        </p:txBody>
      </p:sp>
      <p:sp>
        <p:nvSpPr>
          <p:cNvPr id="7171" name="Rectangle 3"/>
          <p:cNvSpPr>
            <a:spLocks noGrp="1" noChangeArrowheads="1"/>
          </p:cNvSpPr>
          <p:nvPr>
            <p:ph idx="1"/>
          </p:nvPr>
        </p:nvSpPr>
        <p:spPr>
          <a:xfrm>
            <a:off x="468313" y="1413570"/>
            <a:ext cx="8229600" cy="4391694"/>
          </a:xfrm>
        </p:spPr>
        <p:txBody>
          <a:bodyPr/>
          <a:lstStyle/>
          <a:p>
            <a:pPr marL="180975" indent="-180975" algn="just" eaLnBrk="1" hangingPunct="1">
              <a:lnSpc>
                <a:spcPct val="80000"/>
              </a:lnSpc>
            </a:pPr>
            <a:r>
              <a:rPr lang="ru-RU" sz="2000" b="1" dirty="0" smtClean="0">
                <a:solidFill>
                  <a:schemeClr val="bg1"/>
                </a:solidFill>
              </a:rPr>
              <a:t>Приказ Минэкономразвития России от 02.10.2013 N 567 </a:t>
            </a:r>
            <a:r>
              <a:rPr lang="ru-RU" sz="2000" dirty="0" smtClean="0">
                <a:solidFill>
                  <a:schemeClr val="bg1"/>
                </a:solidFill>
              </a:rPr>
              <a:t>«Об утверждении Методических рекомендаций по применению методов определения начальной (максимальной) цены контракта, цены контракта, заключаемого с единственным поставщиком (подрядчиком, исполнителем)»</a:t>
            </a:r>
          </a:p>
          <a:p>
            <a:pPr marL="180975" indent="-180975" algn="just" eaLnBrk="1" hangingPunct="1">
              <a:lnSpc>
                <a:spcPct val="80000"/>
              </a:lnSpc>
              <a:buFont typeface="Wingdings 2" pitchFamily="18" charset="2"/>
              <a:buNone/>
            </a:pPr>
            <a:endParaRPr lang="en-US" sz="2000" dirty="0" smtClean="0">
              <a:solidFill>
                <a:schemeClr val="bg1"/>
              </a:solidFill>
            </a:endParaRPr>
          </a:p>
          <a:p>
            <a:pPr marL="180975" indent="-180975" algn="just" eaLnBrk="1" hangingPunct="1">
              <a:lnSpc>
                <a:spcPct val="80000"/>
              </a:lnSpc>
              <a:buFont typeface="Wingdings 2" pitchFamily="18" charset="2"/>
              <a:buNone/>
            </a:pPr>
            <a:endParaRPr lang="ru-RU" sz="2000" dirty="0" smtClean="0">
              <a:solidFill>
                <a:schemeClr val="bg1"/>
              </a:solidFill>
            </a:endParaRPr>
          </a:p>
          <a:p>
            <a:pPr marL="180975" indent="-180975" algn="just" eaLnBrk="1" hangingPunct="1">
              <a:lnSpc>
                <a:spcPct val="80000"/>
              </a:lnSpc>
            </a:pPr>
            <a:r>
              <a:rPr lang="ru-RU" sz="2000" b="1" dirty="0" smtClean="0">
                <a:solidFill>
                  <a:schemeClr val="bg1"/>
                </a:solidFill>
              </a:rPr>
              <a:t>Постановление Правительства РФ от 17.10.2013 N 929 </a:t>
            </a:r>
            <a:r>
              <a:rPr lang="ru-RU" sz="2000" dirty="0" smtClean="0">
                <a:solidFill>
                  <a:schemeClr val="bg1"/>
                </a:solidFill>
              </a:rPr>
              <a:t>«Об установлении предельного значения начальной (максимальной) цены контракта (цены лота), при превышении которого не могут быть предметом одного контракта (одного лота) лекарственные средства с различными международными непатентованными наименованиями или при отсутствии таких наименований с химическими, </a:t>
            </a:r>
            <a:r>
              <a:rPr lang="ru-RU" sz="2000" dirty="0" err="1" smtClean="0">
                <a:solidFill>
                  <a:schemeClr val="bg1"/>
                </a:solidFill>
              </a:rPr>
              <a:t>группировочными</a:t>
            </a:r>
            <a:r>
              <a:rPr lang="ru-RU" sz="2000" dirty="0" smtClean="0">
                <a:solidFill>
                  <a:schemeClr val="bg1"/>
                </a:solidFill>
              </a:rPr>
              <a:t> наименованиями»</a:t>
            </a:r>
          </a:p>
        </p:txBody>
      </p:sp>
      <p:sp>
        <p:nvSpPr>
          <p:cNvPr id="5" name="Номер слайда 2"/>
          <p:cNvSpPr>
            <a:spLocks noGrp="1"/>
          </p:cNvSpPr>
          <p:nvPr>
            <p:ph type="sldNum" sz="quarter" idx="12"/>
          </p:nvPr>
        </p:nvSpPr>
        <p:spPr>
          <a:xfrm>
            <a:off x="8532440" y="6093296"/>
            <a:ext cx="442392" cy="472481"/>
          </a:xfrm>
          <a:ln>
            <a:noFill/>
          </a:ln>
        </p:spPr>
        <p:txBody>
          <a:bodyPr/>
          <a:lstStyle/>
          <a:p>
            <a:pPr algn="ctr">
              <a:defRPr/>
            </a:pPr>
            <a:fld id="{650164B8-55C4-4ADA-B796-F08D0B93BAFE}" type="slidenum">
              <a:rPr lang="ru-RU" sz="1800" b="1" smtClean="0">
                <a:solidFill>
                  <a:schemeClr val="bg1"/>
                </a:solidFill>
                <a:effectLst>
                  <a:outerShdw blurRad="38100" dist="38100" dir="2700000" algn="tl">
                    <a:srgbClr val="000000">
                      <a:alpha val="43137"/>
                    </a:srgbClr>
                  </a:outerShdw>
                </a:effectLst>
              </a:rPr>
              <a:pPr algn="ctr">
                <a:defRPr/>
              </a:pPr>
              <a:t>7</a:t>
            </a:fld>
            <a:endParaRPr lang="ru-RU" sz="1800" b="1" dirty="0">
              <a:solidFill>
                <a:schemeClr val="bg1"/>
              </a:solidFill>
              <a:effectLst>
                <a:outerShdw blurRad="38100" dist="38100" dir="2700000" algn="tl">
                  <a:srgbClr val="000000">
                    <a:alpha val="43137"/>
                  </a:srgbClr>
                </a:outerShdw>
              </a:effectLst>
            </a:endParaRPr>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46856" y="260648"/>
            <a:ext cx="8229600" cy="500062"/>
          </a:xfrm>
        </p:spPr>
        <p:txBody>
          <a:bodyPr>
            <a:noAutofit/>
          </a:bodyPr>
          <a:lstStyle/>
          <a:p>
            <a:pPr eaLnBrk="1" fontAlgn="auto" hangingPunct="1">
              <a:spcAft>
                <a:spcPts val="0"/>
              </a:spcAft>
              <a:defRPr/>
            </a:pPr>
            <a:r>
              <a:rPr lang="ru-RU" sz="2800" dirty="0" smtClean="0">
                <a:solidFill>
                  <a:schemeClr val="bg1"/>
                </a:solidFill>
                <a:latin typeface="+mn-lt"/>
              </a:rPr>
              <a:t>Принятые нормативные правовые акты </a:t>
            </a:r>
          </a:p>
        </p:txBody>
      </p:sp>
      <p:sp>
        <p:nvSpPr>
          <p:cNvPr id="7171" name="Rectangle 3"/>
          <p:cNvSpPr>
            <a:spLocks noGrp="1" noChangeArrowheads="1"/>
          </p:cNvSpPr>
          <p:nvPr>
            <p:ph idx="1"/>
          </p:nvPr>
        </p:nvSpPr>
        <p:spPr>
          <a:xfrm>
            <a:off x="468313" y="1214422"/>
            <a:ext cx="8229600" cy="5072098"/>
          </a:xfrm>
        </p:spPr>
        <p:txBody>
          <a:bodyPr/>
          <a:lstStyle/>
          <a:p>
            <a:pPr marL="180975" indent="-180975" algn="just" eaLnBrk="1" hangingPunct="1">
              <a:lnSpc>
                <a:spcPct val="80000"/>
              </a:lnSpc>
            </a:pPr>
            <a:r>
              <a:rPr lang="ru-RU" sz="2000" b="1" dirty="0" smtClean="0">
                <a:solidFill>
                  <a:schemeClr val="bg1"/>
                </a:solidFill>
              </a:rPr>
              <a:t>Постановление Правительства РФ от 28.10.2013 N 1090 </a:t>
            </a:r>
            <a:r>
              <a:rPr lang="ru-RU" sz="2000" b="1" dirty="0" smtClean="0">
                <a:solidFill>
                  <a:schemeClr val="bg1"/>
                </a:solidFill>
              </a:rPr>
              <a:t>                       </a:t>
            </a:r>
            <a:r>
              <a:rPr lang="ru-RU" sz="2000" dirty="0" smtClean="0">
                <a:solidFill>
                  <a:schemeClr val="bg1"/>
                </a:solidFill>
              </a:rPr>
              <a:t>«</a:t>
            </a:r>
            <a:r>
              <a:rPr lang="ru-RU" sz="2000" dirty="0" smtClean="0">
                <a:solidFill>
                  <a:schemeClr val="bg1"/>
                </a:solidFill>
              </a:rPr>
              <a:t>Об утверждении методики сокращения количества товара, объемов работ или услуг при уменьшении цены контракта»</a:t>
            </a:r>
          </a:p>
          <a:p>
            <a:pPr marL="180975" indent="-180975" algn="just" eaLnBrk="1" hangingPunct="1">
              <a:lnSpc>
                <a:spcPct val="80000"/>
              </a:lnSpc>
              <a:buFont typeface="Wingdings 2" pitchFamily="18" charset="2"/>
              <a:buNone/>
            </a:pPr>
            <a:endParaRPr lang="en-US" sz="2000" b="1" dirty="0" smtClean="0">
              <a:solidFill>
                <a:schemeClr val="bg1"/>
              </a:solidFill>
            </a:endParaRPr>
          </a:p>
          <a:p>
            <a:pPr marL="180975" indent="-180975" algn="just" eaLnBrk="1" hangingPunct="1">
              <a:lnSpc>
                <a:spcPct val="80000"/>
              </a:lnSpc>
              <a:buFont typeface="Wingdings 2" pitchFamily="18" charset="2"/>
              <a:buNone/>
            </a:pPr>
            <a:endParaRPr lang="ru-RU" sz="2000" b="1" dirty="0" smtClean="0">
              <a:solidFill>
                <a:schemeClr val="bg1"/>
              </a:solidFill>
            </a:endParaRPr>
          </a:p>
          <a:p>
            <a:pPr marL="180975" indent="-180975" algn="just" eaLnBrk="1" hangingPunct="1">
              <a:lnSpc>
                <a:spcPct val="80000"/>
              </a:lnSpc>
            </a:pPr>
            <a:r>
              <a:rPr lang="ru-RU" sz="2000" b="1" dirty="0" smtClean="0">
                <a:solidFill>
                  <a:schemeClr val="bg1"/>
                </a:solidFill>
              </a:rPr>
              <a:t>Приказ Министерства экономического развития России от </a:t>
            </a:r>
            <a:r>
              <a:rPr lang="ru-RU" sz="2000" b="1" dirty="0" smtClean="0">
                <a:solidFill>
                  <a:schemeClr val="bg1"/>
                </a:solidFill>
              </a:rPr>
              <a:t>                  29 </a:t>
            </a:r>
            <a:r>
              <a:rPr lang="ru-RU" sz="2000" b="1" dirty="0" smtClean="0">
                <a:solidFill>
                  <a:schemeClr val="bg1"/>
                </a:solidFill>
              </a:rPr>
              <a:t>октября 2013 года</a:t>
            </a:r>
            <a:r>
              <a:rPr lang="en-US" sz="2000" b="1" dirty="0" smtClean="0">
                <a:solidFill>
                  <a:schemeClr val="bg1"/>
                </a:solidFill>
              </a:rPr>
              <a:t> </a:t>
            </a:r>
            <a:r>
              <a:rPr lang="ru-RU" sz="2000" b="1" dirty="0" smtClean="0">
                <a:solidFill>
                  <a:schemeClr val="bg1"/>
                </a:solidFill>
              </a:rPr>
              <a:t>№ 631</a:t>
            </a:r>
            <a:r>
              <a:rPr lang="ru-RU" sz="2000" dirty="0" smtClean="0">
                <a:solidFill>
                  <a:schemeClr val="bg1"/>
                </a:solidFill>
              </a:rPr>
              <a:t> "Об утверждении типового положения (регламента) о контрактной службе»</a:t>
            </a:r>
          </a:p>
          <a:p>
            <a:pPr marL="180975" indent="-180975" algn="just" eaLnBrk="1" hangingPunct="1">
              <a:lnSpc>
                <a:spcPct val="80000"/>
              </a:lnSpc>
              <a:buFont typeface="Wingdings 2" pitchFamily="18" charset="2"/>
              <a:buNone/>
            </a:pPr>
            <a:endParaRPr lang="en-US" sz="2000" dirty="0" smtClean="0">
              <a:solidFill>
                <a:schemeClr val="bg1"/>
              </a:solidFill>
            </a:endParaRPr>
          </a:p>
          <a:p>
            <a:pPr marL="180975" indent="-180975" algn="just" eaLnBrk="1" hangingPunct="1">
              <a:lnSpc>
                <a:spcPct val="80000"/>
              </a:lnSpc>
              <a:buFont typeface="Wingdings 2" pitchFamily="18" charset="2"/>
              <a:buNone/>
            </a:pPr>
            <a:endParaRPr lang="ru-RU" sz="2000" dirty="0" smtClean="0">
              <a:solidFill>
                <a:schemeClr val="bg1"/>
              </a:solidFill>
            </a:endParaRPr>
          </a:p>
          <a:p>
            <a:pPr marL="180975" indent="-180975" algn="just" eaLnBrk="1" hangingPunct="1">
              <a:lnSpc>
                <a:spcPct val="80000"/>
              </a:lnSpc>
            </a:pPr>
            <a:r>
              <a:rPr lang="ru-RU" sz="2000" b="1" dirty="0" smtClean="0">
                <a:solidFill>
                  <a:schemeClr val="bg1"/>
                </a:solidFill>
              </a:rPr>
              <a:t>Распоряжение Правительства РФ от 31.10.2013 N 2019-р </a:t>
            </a:r>
            <a:r>
              <a:rPr lang="ru-RU" sz="2000" b="1" dirty="0" smtClean="0">
                <a:solidFill>
                  <a:schemeClr val="bg1"/>
                </a:solidFill>
              </a:rPr>
              <a:t>                     </a:t>
            </a:r>
            <a:r>
              <a:rPr lang="ru-RU" sz="2000" dirty="0" smtClean="0">
                <a:solidFill>
                  <a:schemeClr val="bg1"/>
                </a:solidFill>
              </a:rPr>
              <a:t>«</a:t>
            </a:r>
            <a:r>
              <a:rPr lang="ru-RU" sz="2000" dirty="0" smtClean="0">
                <a:solidFill>
                  <a:schemeClr val="bg1"/>
                </a:solidFill>
              </a:rPr>
              <a:t>Об установлении перечня товаров, работ, услуг, в случае осуществления закупки которых заказчик </a:t>
            </a:r>
            <a:r>
              <a:rPr lang="ru-RU" sz="2000" b="1" u="sng" dirty="0" smtClean="0">
                <a:solidFill>
                  <a:schemeClr val="bg1"/>
                </a:solidFill>
              </a:rPr>
              <a:t>обязан </a:t>
            </a:r>
            <a:r>
              <a:rPr lang="ru-RU" sz="2000" dirty="0" smtClean="0">
                <a:solidFill>
                  <a:schemeClr val="bg1"/>
                </a:solidFill>
              </a:rPr>
              <a:t>проводить электронный аукцион»</a:t>
            </a:r>
          </a:p>
        </p:txBody>
      </p:sp>
      <p:sp>
        <p:nvSpPr>
          <p:cNvPr id="4" name="Номер слайда 2"/>
          <p:cNvSpPr>
            <a:spLocks noGrp="1"/>
          </p:cNvSpPr>
          <p:nvPr>
            <p:ph type="sldNum" sz="quarter" idx="12"/>
          </p:nvPr>
        </p:nvSpPr>
        <p:spPr>
          <a:xfrm>
            <a:off x="8532440" y="6093296"/>
            <a:ext cx="442392" cy="472481"/>
          </a:xfrm>
          <a:ln>
            <a:noFill/>
          </a:ln>
        </p:spPr>
        <p:txBody>
          <a:bodyPr/>
          <a:lstStyle/>
          <a:p>
            <a:pPr algn="ctr">
              <a:defRPr/>
            </a:pPr>
            <a:fld id="{650164B8-55C4-4ADA-B796-F08D0B93BAFE}" type="slidenum">
              <a:rPr lang="ru-RU" sz="1800" b="1" smtClean="0">
                <a:solidFill>
                  <a:schemeClr val="bg1"/>
                </a:solidFill>
                <a:effectLst>
                  <a:outerShdw blurRad="38100" dist="38100" dir="2700000" algn="tl">
                    <a:srgbClr val="000000">
                      <a:alpha val="43137"/>
                    </a:srgbClr>
                  </a:outerShdw>
                </a:effectLst>
              </a:rPr>
              <a:pPr algn="ctr">
                <a:defRPr/>
              </a:pPr>
              <a:t>8</a:t>
            </a:fld>
            <a:endParaRPr lang="ru-RU" sz="18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4022913833"/>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85728"/>
            <a:ext cx="8229600" cy="571504"/>
          </a:xfrm>
        </p:spPr>
        <p:txBody>
          <a:bodyPr>
            <a:normAutofit/>
          </a:bodyPr>
          <a:lstStyle/>
          <a:p>
            <a:pPr eaLnBrk="1" fontAlgn="auto" hangingPunct="1">
              <a:spcAft>
                <a:spcPts val="0"/>
              </a:spcAft>
              <a:defRPr/>
            </a:pPr>
            <a:r>
              <a:rPr lang="ru-RU" sz="2800" dirty="0" smtClean="0">
                <a:solidFill>
                  <a:schemeClr val="bg1"/>
                </a:solidFill>
                <a:latin typeface="+mn-lt"/>
              </a:rPr>
              <a:t>К каким отношениям применяется 44-ФЗ?</a:t>
            </a:r>
            <a:endParaRPr lang="ru-RU" sz="2800" dirty="0">
              <a:solidFill>
                <a:schemeClr val="bg1"/>
              </a:solidFill>
              <a:latin typeface="+mn-lt"/>
            </a:endParaRPr>
          </a:p>
        </p:txBody>
      </p:sp>
      <p:sp>
        <p:nvSpPr>
          <p:cNvPr id="13315" name="Содержимое 2"/>
          <p:cNvSpPr>
            <a:spLocks noGrp="1"/>
          </p:cNvSpPr>
          <p:nvPr>
            <p:ph idx="1"/>
          </p:nvPr>
        </p:nvSpPr>
        <p:spPr>
          <a:xfrm>
            <a:off x="457200" y="1556792"/>
            <a:ext cx="8229600" cy="3816424"/>
          </a:xfrm>
        </p:spPr>
        <p:txBody>
          <a:bodyPr/>
          <a:lstStyle/>
          <a:p>
            <a:pPr marL="0" indent="266700" algn="just" eaLnBrk="1" hangingPunct="1">
              <a:buFont typeface="Wingdings 2" pitchFamily="18" charset="2"/>
              <a:buNone/>
              <a:defRPr/>
            </a:pPr>
            <a:r>
              <a:rPr lang="ru-RU" sz="2000" dirty="0" smtClean="0">
                <a:solidFill>
                  <a:schemeClr val="bg1"/>
                </a:solidFill>
                <a:cs typeface="Arial" charset="0"/>
              </a:rPr>
              <a:t>Настоящий Федеральный закон </a:t>
            </a:r>
            <a:r>
              <a:rPr lang="ru-RU" sz="2000" b="1" u="sng" dirty="0" smtClean="0">
                <a:solidFill>
                  <a:srgbClr val="8E3A4C"/>
                </a:solidFill>
                <a:cs typeface="Arial" charset="0"/>
              </a:rPr>
              <a:t>применяется к отношениям</a:t>
            </a:r>
            <a:r>
              <a:rPr lang="ru-RU" sz="2000" dirty="0" smtClean="0">
                <a:solidFill>
                  <a:schemeClr val="bg1"/>
                </a:solidFill>
                <a:cs typeface="Arial" charset="0"/>
              </a:rPr>
              <a:t>, связанным с осуществлением закупок товаров, работ, услуг для обеспечения государственных или муниципальных нужд, </a:t>
            </a:r>
            <a:r>
              <a:rPr lang="ru-RU" sz="2000" b="1" u="sng" dirty="0" smtClean="0">
                <a:solidFill>
                  <a:srgbClr val="8E3A4C"/>
                </a:solidFill>
                <a:cs typeface="Arial" charset="0"/>
              </a:rPr>
              <a:t>извещения об осуществлении которых размещены в единой информационной системе или на</a:t>
            </a:r>
            <a:r>
              <a:rPr lang="ru-RU" sz="2000" u="sng" dirty="0" smtClean="0">
                <a:solidFill>
                  <a:srgbClr val="8E3A4C"/>
                </a:solidFill>
                <a:cs typeface="Arial" charset="0"/>
              </a:rPr>
              <a:t> </a:t>
            </a:r>
            <a:r>
              <a:rPr lang="ru-RU" sz="2000" b="1" u="sng" dirty="0" smtClean="0">
                <a:solidFill>
                  <a:srgbClr val="8E3A4C"/>
                </a:solidFill>
                <a:cs typeface="Arial" charset="0"/>
              </a:rPr>
              <a:t>официальном сайте</a:t>
            </a:r>
            <a:r>
              <a:rPr lang="ru-RU" sz="2000" b="1" dirty="0" smtClean="0">
                <a:solidFill>
                  <a:srgbClr val="8E3A4C"/>
                </a:solidFill>
                <a:cs typeface="Arial" charset="0"/>
              </a:rPr>
              <a:t> </a:t>
            </a:r>
            <a:r>
              <a:rPr lang="ru-RU" sz="2000" dirty="0" smtClean="0">
                <a:solidFill>
                  <a:schemeClr val="bg1"/>
                </a:solidFill>
                <a:cs typeface="Arial" charset="0"/>
              </a:rPr>
              <a:t>Российской Федерации </a:t>
            </a:r>
            <a:r>
              <a:rPr lang="ru-RU" sz="2000" dirty="0" smtClean="0">
                <a:solidFill>
                  <a:schemeClr val="bg1"/>
                </a:solidFill>
                <a:cs typeface="Arial" charset="0"/>
              </a:rPr>
              <a:t>                          в </a:t>
            </a:r>
            <a:r>
              <a:rPr lang="ru-RU" sz="2000" dirty="0" smtClean="0">
                <a:solidFill>
                  <a:schemeClr val="bg1"/>
                </a:solidFill>
                <a:cs typeface="Arial" charset="0"/>
              </a:rPr>
              <a:t>информационно-телекоммуникационной сети  "Интернет" для размещения информации о размещении заказов на поставки товаров, выполнение работ, оказание услуг </a:t>
            </a:r>
            <a:r>
              <a:rPr lang="ru-RU" sz="2000" b="1" u="sng" dirty="0" smtClean="0">
                <a:solidFill>
                  <a:srgbClr val="8E3A4C"/>
                </a:solidFill>
                <a:cs typeface="Arial" charset="0"/>
              </a:rPr>
              <a:t>либо приглашения принять участие в которых направлены</a:t>
            </a:r>
            <a:r>
              <a:rPr lang="ru-RU" sz="2000" b="1" dirty="0" smtClean="0">
                <a:solidFill>
                  <a:schemeClr val="bg1"/>
                </a:solidFill>
                <a:cs typeface="Arial" charset="0"/>
              </a:rPr>
              <a:t> </a:t>
            </a:r>
            <a:r>
              <a:rPr lang="ru-RU" sz="2000" b="1" u="sng" dirty="0" smtClean="0">
                <a:solidFill>
                  <a:schemeClr val="bg1"/>
                </a:solidFill>
                <a:cs typeface="Arial" charset="0"/>
              </a:rPr>
              <a:t>после дня</a:t>
            </a:r>
            <a:r>
              <a:rPr lang="ru-RU" sz="2000" dirty="0" smtClean="0">
                <a:solidFill>
                  <a:srgbClr val="FFFFCC"/>
                </a:solidFill>
                <a:cs typeface="Arial" charset="0"/>
              </a:rPr>
              <a:t>  </a:t>
            </a:r>
            <a:r>
              <a:rPr lang="ru-RU" sz="2000" b="1" dirty="0" smtClean="0">
                <a:solidFill>
                  <a:srgbClr val="8E3A4C"/>
                </a:solidFill>
                <a:cs typeface="Arial" charset="0"/>
              </a:rPr>
              <a:t>вступления в силу </a:t>
            </a:r>
            <a:r>
              <a:rPr lang="ru-RU" sz="2000" b="1" u="sng" dirty="0" smtClean="0">
                <a:solidFill>
                  <a:srgbClr val="8E3A4C"/>
                </a:solidFill>
                <a:cs typeface="Arial" charset="0"/>
              </a:rPr>
              <a:t>настоящего Федерального закона</a:t>
            </a:r>
            <a:r>
              <a:rPr lang="ru-RU" sz="2000" b="1" dirty="0" smtClean="0">
                <a:solidFill>
                  <a:srgbClr val="8E3A4C"/>
                </a:solidFill>
                <a:cs typeface="Arial" charset="0"/>
              </a:rPr>
              <a:t>.     </a:t>
            </a:r>
            <a:r>
              <a:rPr lang="ru-RU" sz="2000" b="1" i="1" u="sng" dirty="0" smtClean="0">
                <a:solidFill>
                  <a:schemeClr val="bg1"/>
                </a:solidFill>
                <a:cs typeface="Arial" charset="0"/>
              </a:rPr>
              <a:t>ч.1 ст. 112 </a:t>
            </a:r>
            <a:r>
              <a:rPr lang="ru-RU" sz="2000" b="1" i="1" u="sng" dirty="0" smtClean="0">
                <a:solidFill>
                  <a:schemeClr val="bg1"/>
                </a:solidFill>
              </a:rPr>
              <a:t>Закона № 44-ФЗ</a:t>
            </a:r>
            <a:endParaRPr lang="ru-RU" sz="2000" b="1" i="1" u="sng" dirty="0" smtClean="0">
              <a:solidFill>
                <a:schemeClr val="bg1"/>
              </a:solidFill>
              <a:cs typeface="Arial" charset="0"/>
            </a:endParaRPr>
          </a:p>
        </p:txBody>
      </p:sp>
      <p:sp>
        <p:nvSpPr>
          <p:cNvPr id="5" name="Номер слайда 2"/>
          <p:cNvSpPr>
            <a:spLocks noGrp="1"/>
          </p:cNvSpPr>
          <p:nvPr>
            <p:ph type="sldNum" sz="quarter" idx="12"/>
          </p:nvPr>
        </p:nvSpPr>
        <p:spPr>
          <a:xfrm>
            <a:off x="8532440" y="6093296"/>
            <a:ext cx="442392" cy="472481"/>
          </a:xfrm>
          <a:ln>
            <a:noFill/>
          </a:ln>
        </p:spPr>
        <p:txBody>
          <a:bodyPr/>
          <a:lstStyle/>
          <a:p>
            <a:pPr algn="ctr">
              <a:defRPr/>
            </a:pPr>
            <a:fld id="{650164B8-55C4-4ADA-B796-F08D0B93BAFE}" type="slidenum">
              <a:rPr lang="ru-RU" sz="1800" b="1" smtClean="0">
                <a:solidFill>
                  <a:schemeClr val="bg1"/>
                </a:solidFill>
                <a:effectLst>
                  <a:outerShdw blurRad="38100" dist="38100" dir="2700000" algn="tl">
                    <a:srgbClr val="000000">
                      <a:alpha val="43137"/>
                    </a:srgbClr>
                  </a:outerShdw>
                </a:effectLst>
              </a:rPr>
              <a:pPr algn="ctr">
                <a:defRPr/>
              </a:pPr>
              <a:t>9</a:t>
            </a:fld>
            <a:endParaRPr lang="ru-RU" sz="1800" b="1" dirty="0">
              <a:solidFill>
                <a:schemeClr val="bg1"/>
              </a:solidFill>
              <a:effectLst>
                <a:outerShdw blurRad="38100" dist="38100" dir="2700000" algn="tl">
                  <a:srgbClr val="000000">
                    <a:alpha val="43137"/>
                  </a:srgbClr>
                </a:outerShdw>
              </a:effectLst>
            </a:endParaRPr>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15282</TotalTime>
  <Words>2211</Words>
  <Application>Microsoft Office PowerPoint</Application>
  <PresentationFormat>Экран (4:3)</PresentationFormat>
  <Paragraphs>197</Paragraphs>
  <Slides>24</Slides>
  <Notes>24</Notes>
  <HiddenSlides>0</HiddenSlides>
  <MMClips>0</MMClips>
  <ScaleCrop>false</ScaleCrop>
  <HeadingPairs>
    <vt:vector size="4" baseType="variant">
      <vt:variant>
        <vt:lpstr>Тема</vt:lpstr>
      </vt:variant>
      <vt:variant>
        <vt:i4>1</vt:i4>
      </vt:variant>
      <vt:variant>
        <vt:lpstr>Заголовки слайдов</vt:lpstr>
      </vt:variant>
      <vt:variant>
        <vt:i4>24</vt:i4>
      </vt:variant>
    </vt:vector>
  </HeadingPairs>
  <TitlesOfParts>
    <vt:vector size="25" baseType="lpstr">
      <vt:lpstr>Апекс</vt:lpstr>
      <vt:lpstr>Подготовка к переходу на контрактную систему </vt:lpstr>
      <vt:lpstr>Слайд 2</vt:lpstr>
      <vt:lpstr>Основные этапы  развития госзаказа</vt:lpstr>
      <vt:lpstr>Слайд 4</vt:lpstr>
      <vt:lpstr>Слайд 5</vt:lpstr>
      <vt:lpstr>Слайд 6</vt:lpstr>
      <vt:lpstr>Принятые нормативные правовые акты </vt:lpstr>
      <vt:lpstr>Принятые нормативные правовые акты </vt:lpstr>
      <vt:lpstr>К каким отношениям применяется 44-ФЗ?</vt:lpstr>
      <vt:lpstr>Государственные контракты (договора) заключенные до 01.01.2014 года</vt:lpstr>
      <vt:lpstr>Разместили заказ до 01.01.2014 года,  но подведение итогов после 2014 году,   по каким правилам подводить итоги?</vt:lpstr>
      <vt:lpstr>Слайд 12</vt:lpstr>
      <vt:lpstr>Что необходимо сделать заказчику к 01.01.2014г.</vt:lpstr>
      <vt:lpstr>Особенности закупок бюджетных учреждений</vt:lpstr>
      <vt:lpstr>Особенности закупок бюджетных учреждений</vt:lpstr>
      <vt:lpstr>Положение о закупке</vt:lpstr>
      <vt:lpstr>Слайд 17</vt:lpstr>
      <vt:lpstr>Слайд 18</vt:lpstr>
      <vt:lpstr>Слайд 19</vt:lpstr>
      <vt:lpstr>Слайд 20</vt:lpstr>
      <vt:lpstr>Слайд 21</vt:lpstr>
      <vt:lpstr>Слайд 22</vt:lpstr>
      <vt:lpstr>Слайд 23</vt:lpstr>
      <vt:lpstr>Слайд 24</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Заголовок слайда</dc:title>
  <dc:subject/>
  <dc:creator>Mark</dc:creator>
  <cp:keywords/>
  <dc:description/>
  <cp:lastModifiedBy>a</cp:lastModifiedBy>
  <cp:revision>3172</cp:revision>
  <cp:lastPrinted>2013-12-18T05:21:04Z</cp:lastPrinted>
  <dcterms:created xsi:type="dcterms:W3CDTF">2005-09-09T15:21:17Z</dcterms:created>
  <dcterms:modified xsi:type="dcterms:W3CDTF">2013-12-21T08:58:22Z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TC011367951049</vt:lpwstr>
  </property>
</Properties>
</file>