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  <p:sldId id="301" r:id="rId47"/>
    <p:sldId id="302" r:id="rId48"/>
    <p:sldId id="303" r:id="rId49"/>
    <p:sldId id="304" r:id="rId50"/>
    <p:sldId id="305" r:id="rId51"/>
    <p:sldId id="306" r:id="rId52"/>
    <p:sldId id="307" r:id="rId53"/>
    <p:sldId id="308" r:id="rId54"/>
    <p:sldId id="309" r:id="rId55"/>
    <p:sldId id="310" r:id="rId56"/>
    <p:sldId id="311" r:id="rId57"/>
    <p:sldId id="312" r:id="rId58"/>
    <p:sldId id="313" r:id="rId59"/>
    <p:sldId id="314" r:id="rId60"/>
    <p:sldId id="315" r:id="rId61"/>
    <p:sldId id="316" r:id="rId62"/>
    <p:sldId id="317" r:id="rId63"/>
    <p:sldId id="318" r:id="rId64"/>
    <p:sldId id="319" r:id="rId65"/>
  </p:sldIdLst>
  <p:sldSz cx="12192000" cy="6858000"/>
  <p:notesSz cx="6797675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480" y="1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262770-F026-468A-B4FD-4FB6B03B5F73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2F237D-2406-467A-8CED-34493664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805952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1262770-F026-468A-B4FD-4FB6B03B5F73}" type="datetimeFigureOut">
              <a:rPr lang="ru-RU" smtClean="0"/>
              <a:t>06.02.2017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2F237D-2406-467A-8CED-34493664291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4739642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90849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4013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200321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32624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854015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674877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513643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534646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3214968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2272681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456476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50422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406942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614253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57210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484389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5667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437272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5337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181568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520013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598361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2374154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643223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1664599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44076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173382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926754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1013916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9395501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7641320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060777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4983824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75670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71704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4697799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1732656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3784866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117771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807127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1993277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198053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974690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87494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349555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28343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3853817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6575253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6822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2560281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5868166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9103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830223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864858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723698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631794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6285411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767651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10502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979004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3712292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82966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952245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215282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Произвольный</PresentationFormat>
  <Paragraphs>0</Paragraphs>
  <Slides>64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64</vt:i4>
      </vt:variant>
    </vt:vector>
  </HeadingPairs>
  <TitlesOfParts>
    <vt:vector size="6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УрГЭУ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Гиниева Светлана Борисовна</dc:creator>
  <cp:lastModifiedBy>user</cp:lastModifiedBy>
  <cp:revision>1</cp:revision>
  <dcterms:created xsi:type="dcterms:W3CDTF">2017-02-02T14:16:42Z</dcterms:created>
  <dcterms:modified xsi:type="dcterms:W3CDTF">2017-02-06T03:47:47Z</dcterms:modified>
</cp:coreProperties>
</file>