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7" r:id="rId4"/>
    <p:sldId id="260" r:id="rId5"/>
    <p:sldId id="261" r:id="rId6"/>
    <p:sldId id="264" r:id="rId7"/>
    <p:sldId id="265" r:id="rId8"/>
    <p:sldId id="266" r:id="rId9"/>
    <p:sldId id="262" r:id="rId10"/>
    <p:sldId id="263" r:id="rId11"/>
  </p:sldIdLst>
  <p:sldSz cx="9144000" cy="5143500" type="screen16x9"/>
  <p:notesSz cx="6669088" cy="9928225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лева Татьяна Александровна" initials="МТА" lastIdx="72" clrIdx="0">
    <p:extLst>
      <p:ext uri="{19B8F6BF-5375-455C-9EA6-DF929625EA0E}">
        <p15:presenceInfo xmlns:p15="http://schemas.microsoft.com/office/powerpoint/2012/main" userId="S-1-5-21-3459247-3763285414-3421907777-28522" providerId="AD"/>
      </p:ext>
    </p:extLst>
  </p:cmAuthor>
  <p:cmAuthor id="2" name="Медведева Валерия Игоревна" initials="МВИ" lastIdx="1" clrIdx="1">
    <p:extLst>
      <p:ext uri="{19B8F6BF-5375-455C-9EA6-DF929625EA0E}">
        <p15:presenceInfo xmlns:p15="http://schemas.microsoft.com/office/powerpoint/2012/main" userId="S-1-5-21-3459247-3763285414-3421907777-463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156" autoAdjust="0"/>
  </p:normalViewPr>
  <p:slideViewPr>
    <p:cSldViewPr snapToGrid="0">
      <p:cViewPr varScale="1">
        <p:scale>
          <a:sx n="101" d="100"/>
          <a:sy n="101" d="100"/>
        </p:scale>
        <p:origin x="18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987DA-5CDE-44D5-AF51-3F1137CD9F3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1239838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3356-038C-4963-9C9E-36BB938C3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6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6988" y="466725"/>
            <a:ext cx="6608763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16753" y="4321813"/>
            <a:ext cx="5923185" cy="5780689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699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325438"/>
            <a:ext cx="6469062" cy="3640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9100" y="4194914"/>
            <a:ext cx="5792227" cy="6243512"/>
          </a:xfrm>
        </p:spPr>
        <p:txBody>
          <a:bodyPr/>
          <a:lstStyle/>
          <a:p>
            <a:pPr algn="just"/>
            <a:endParaRPr lang="ru-RU" sz="1800" i="0" kern="1200" baseline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446BE-5BA1-4E0D-A52E-AD0A1E2D56D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5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325438"/>
            <a:ext cx="6469062" cy="3640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9100" y="4194914"/>
            <a:ext cx="5792227" cy="6243512"/>
          </a:xfrm>
        </p:spPr>
        <p:txBody>
          <a:bodyPr/>
          <a:lstStyle/>
          <a:p>
            <a:endParaRPr lang="ru-RU" sz="16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446BE-5BA1-4E0D-A52E-AD0A1E2D56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329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325438"/>
            <a:ext cx="6469062" cy="3640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9100" y="4194914"/>
            <a:ext cx="5792227" cy="6243512"/>
          </a:xfrm>
        </p:spPr>
        <p:txBody>
          <a:bodyPr/>
          <a:lstStyle/>
          <a:p>
            <a:endParaRPr lang="ru-RU" sz="1600" i="0" kern="1200" baseline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446BE-5BA1-4E0D-A52E-AD0A1E2D56D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89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325438"/>
            <a:ext cx="6469062" cy="3640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9100" y="4194914"/>
            <a:ext cx="5792227" cy="6243512"/>
          </a:xfrm>
        </p:spPr>
        <p:txBody>
          <a:bodyPr/>
          <a:lstStyle/>
          <a:p>
            <a:endParaRPr lang="ru-RU" sz="160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446BE-5BA1-4E0D-A52E-AD0A1E2D56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15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325438"/>
            <a:ext cx="6469062" cy="3640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9100" y="4194914"/>
            <a:ext cx="5792227" cy="6243512"/>
          </a:xfrm>
        </p:spPr>
        <p:txBody>
          <a:bodyPr/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446BE-5BA1-4E0D-A52E-AD0A1E2D56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8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325438"/>
            <a:ext cx="6469062" cy="3640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9100" y="4194914"/>
            <a:ext cx="5792227" cy="6243512"/>
          </a:xfrm>
        </p:spPr>
        <p:txBody>
          <a:bodyPr/>
          <a:lstStyle/>
          <a:p>
            <a:endParaRPr lang="ru-RU" sz="180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446BE-5BA1-4E0D-A52E-AD0A1E2D56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325438"/>
            <a:ext cx="6469062" cy="3640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9100" y="4194914"/>
            <a:ext cx="5792227" cy="6243512"/>
          </a:xfrm>
        </p:spPr>
        <p:txBody>
          <a:bodyPr/>
          <a:lstStyle/>
          <a:p>
            <a:r>
              <a:rPr lang="ru-RU" sz="180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сравнения представлены фотографии</a:t>
            </a:r>
            <a:r>
              <a:rPr lang="ru-RU" sz="180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 ОВП в п. Ключевая, Нижнесергинского района.</a:t>
            </a:r>
            <a:endParaRPr lang="ru-RU" sz="180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446BE-5BA1-4E0D-A52E-AD0A1E2D56D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78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325438"/>
            <a:ext cx="6469062" cy="3640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9100" y="4194914"/>
            <a:ext cx="5792227" cy="6243512"/>
          </a:xfrm>
        </p:spPr>
        <p:txBody>
          <a:bodyPr/>
          <a:lstStyle/>
          <a:p>
            <a:r>
              <a:rPr lang="ru-RU" sz="180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ФАП в д.</a:t>
            </a:r>
            <a:r>
              <a:rPr lang="ru-RU" sz="180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i="0" kern="1200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Контуганово</a:t>
            </a:r>
            <a:r>
              <a:rPr lang="ru-RU" sz="180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Нижнесергинского района</a:t>
            </a:r>
            <a:endParaRPr lang="ru-RU" sz="180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446BE-5BA1-4E0D-A52E-AD0A1E2D56D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720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438" y="325438"/>
            <a:ext cx="6469062" cy="3640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9100" y="4194914"/>
            <a:ext cx="5792227" cy="6243512"/>
          </a:xfrm>
        </p:spPr>
        <p:txBody>
          <a:bodyPr/>
          <a:lstStyle/>
          <a:p>
            <a:endParaRPr lang="ru-RU" sz="1800" i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446BE-5BA1-4E0D-A52E-AD0A1E2D56D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2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A9D2-C0C7-41A3-81CD-E4210DE7575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265-73BB-4A5A-86EF-7694FD5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8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A9D2-C0C7-41A3-81CD-E4210DE7575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265-73BB-4A5A-86EF-7694FD5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A9D2-C0C7-41A3-81CD-E4210DE7575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265-73BB-4A5A-86EF-7694FD5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0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A9D2-C0C7-41A3-81CD-E4210DE7575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265-73BB-4A5A-86EF-7694FD5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1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A9D2-C0C7-41A3-81CD-E4210DE7575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265-73BB-4A5A-86EF-7694FD5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A9D2-C0C7-41A3-81CD-E4210DE7575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265-73BB-4A5A-86EF-7694FD5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8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A9D2-C0C7-41A3-81CD-E4210DE7575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265-73BB-4A5A-86EF-7694FD5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7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A9D2-C0C7-41A3-81CD-E4210DE7575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265-73BB-4A5A-86EF-7694FD5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6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A9D2-C0C7-41A3-81CD-E4210DE7575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265-73BB-4A5A-86EF-7694FD5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5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A9D2-C0C7-41A3-81CD-E4210DE7575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265-73BB-4A5A-86EF-7694FD5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4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A9D2-C0C7-41A3-81CD-E4210DE7575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265-73BB-4A5A-86EF-7694FD5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5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A9D2-C0C7-41A3-81CD-E4210DE7575B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82265-73BB-4A5A-86EF-7694FD5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7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" y="3"/>
            <a:ext cx="8229600" cy="123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2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227726"/>
            <a:ext cx="9143999" cy="1874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в 2023 году региональной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Свердловской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«Модернизация первичного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звена здравоохранения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области»,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Правительства Свердловской области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16.12.2020 № 686-РП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99176" y="1232289"/>
            <a:ext cx="7939565" cy="1808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40" dirty="0"/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4549139" y="-1447166"/>
            <a:ext cx="45719" cy="91440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20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45896"/>
              </p:ext>
            </p:extLst>
          </p:nvPr>
        </p:nvGraphicFramePr>
        <p:xfrm>
          <a:off x="6461041" y="3899633"/>
          <a:ext cx="2682959" cy="630936"/>
        </p:xfrm>
        <a:graphic>
          <a:graphicData uri="http://schemas.openxmlformats.org/drawingml/2006/table">
            <a:tbl>
              <a:tblPr/>
              <a:tblGrid>
                <a:gridCol w="2682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722" marR="61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E86C62A-70BA-7449-817F-5A434044C91F}"/>
              </a:ext>
            </a:extLst>
          </p:cNvPr>
          <p:cNvSpPr txBox="1"/>
          <p:nvPr/>
        </p:nvSpPr>
        <p:spPr>
          <a:xfrm>
            <a:off x="1327879" y="66845"/>
            <a:ext cx="721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ea typeface="+mj-ea"/>
                <a:cs typeface="+mj-cs"/>
              </a:rPr>
              <a:t>Министерство здравоохранения Свердловской области</a:t>
            </a:r>
          </a:p>
        </p:txBody>
      </p:sp>
      <p:pic>
        <p:nvPicPr>
          <p:cNvPr id="12" name="Рисунок 11" descr="Гербик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3" y="89523"/>
            <a:ext cx="946596" cy="6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7200" y="136429"/>
            <a:ext cx="82296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indent="1143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indent="2286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indent="3429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indent="4572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ts val="1710"/>
              </a:lnSpc>
            </a:pPr>
            <a:r>
              <a:rPr lang="ru-RU" sz="21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система здравоохранения Северного управленческого округа Свердловской 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807114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1422"/>
            <a:ext cx="9199002" cy="76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медицинского оборудования в медицинские организации Свердловской области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001" y="1290699"/>
            <a:ext cx="1753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438 единиц.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22" y="3436279"/>
            <a:ext cx="5716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введена в эксплуатацию 1 единица –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рентгеновский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стационарный для рентгенографии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«Ивдельская центральная районная больница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35722" y="1334426"/>
            <a:ext cx="171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437 единиц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28735" b="6417"/>
          <a:stretch/>
        </p:blipFill>
        <p:spPr>
          <a:xfrm>
            <a:off x="5904583" y="838994"/>
            <a:ext cx="3029958" cy="329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5802659" y="4062702"/>
            <a:ext cx="3341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Магнитно-резонансный томограф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ГАУЗ СО «Городская больница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Каменск-Уральский»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7200" y="136429"/>
            <a:ext cx="82296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indent="1143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indent="2286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indent="3429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indent="4572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ts val="1710"/>
              </a:lnSpc>
            </a:pPr>
            <a:r>
              <a:rPr lang="ru-RU" sz="21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система здравоохранения Северного управленческого округа Свердловской 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-10003"/>
            <a:ext cx="9144000" cy="778669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80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точки по реализации мероприятий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программы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639878"/>
              </p:ext>
            </p:extLst>
          </p:nvPr>
        </p:nvGraphicFramePr>
        <p:xfrm>
          <a:off x="1" y="768665"/>
          <a:ext cx="9143998" cy="39362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1916">
                  <a:extLst>
                    <a:ext uri="{9D8B030D-6E8A-4147-A177-3AD203B41FA5}">
                      <a16:colId xmlns:a16="http://schemas.microsoft.com/office/drawing/2014/main" val="4089426431"/>
                    </a:ext>
                  </a:extLst>
                </a:gridCol>
                <a:gridCol w="4240133">
                  <a:extLst>
                    <a:ext uri="{9D8B030D-6E8A-4147-A177-3AD203B41FA5}">
                      <a16:colId xmlns:a16="http://schemas.microsoft.com/office/drawing/2014/main" val="3808565098"/>
                    </a:ext>
                  </a:extLst>
                </a:gridCol>
                <a:gridCol w="906236">
                  <a:extLst>
                    <a:ext uri="{9D8B030D-6E8A-4147-A177-3AD203B41FA5}">
                      <a16:colId xmlns:a16="http://schemas.microsoft.com/office/drawing/2014/main" val="416232845"/>
                    </a:ext>
                  </a:extLst>
                </a:gridCol>
                <a:gridCol w="886995">
                  <a:extLst>
                    <a:ext uri="{9D8B030D-6E8A-4147-A177-3AD203B41FA5}">
                      <a16:colId xmlns:a16="http://schemas.microsoft.com/office/drawing/2014/main" val="3598031313"/>
                    </a:ext>
                  </a:extLst>
                </a:gridCol>
                <a:gridCol w="1231391">
                  <a:extLst>
                    <a:ext uri="{9D8B030D-6E8A-4147-A177-3AD203B41FA5}">
                      <a16:colId xmlns:a16="http://schemas.microsoft.com/office/drawing/2014/main" val="2667716416"/>
                    </a:ext>
                  </a:extLst>
                </a:gridCol>
                <a:gridCol w="1147327">
                  <a:extLst>
                    <a:ext uri="{9D8B030D-6E8A-4147-A177-3AD203B41FA5}">
                      <a16:colId xmlns:a16="http://schemas.microsoft.com/office/drawing/2014/main" val="2152564924"/>
                    </a:ext>
                  </a:extLst>
                </a:gridCol>
              </a:tblGrid>
              <a:tr h="4252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строки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  <a:endParaRPr lang="ru-RU" sz="15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Факт, </a:t>
                      </a:r>
                      <a:endParaRPr lang="ru-RU" sz="15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Выполнение, процент</a:t>
                      </a:r>
                      <a:r>
                        <a:rPr lang="ru-RU" sz="15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Кассовое исполнение, </a:t>
                      </a:r>
                      <a:r>
                        <a:rPr lang="ru-RU" sz="15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extLst>
                  <a:ext uri="{0D108BD9-81ED-4DB2-BD59-A6C34878D82A}">
                    <a16:rowId xmlns:a16="http://schemas.microsoft.com/office/drawing/2014/main" val="4063155713"/>
                  </a:ext>
                </a:extLst>
              </a:tr>
              <a:tr h="314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 капитальный ремонт зданий медицинских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 Свердловской</a:t>
                      </a:r>
                      <a:r>
                        <a:rPr lang="ru-RU" sz="15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области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extLst>
                  <a:ext uri="{0D108BD9-81ED-4DB2-BD59-A6C34878D82A}">
                    <a16:rowId xmlns:a16="http://schemas.microsoft.com/office/drawing/2014/main" val="3016769884"/>
                  </a:ext>
                </a:extLst>
              </a:tr>
              <a:tr h="463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 капитальный ремонт зданий медицинских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 Свердловской области, финансируемы</a:t>
                      </a:r>
                      <a:r>
                        <a:rPr lang="ru-RU" sz="15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резервного фонда Правительства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extLst>
                  <a:ext uri="{0D108BD9-81ED-4DB2-BD59-A6C34878D82A}">
                    <a16:rowId xmlns:a16="http://schemas.microsoft.com/office/drawing/2014/main" val="1672537285"/>
                  </a:ext>
                </a:extLst>
              </a:tr>
              <a:tr h="338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 автомобильный транспорт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Свердловской области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extLst>
                  <a:ext uri="{0D108BD9-81ED-4DB2-BD59-A6C34878D82A}">
                    <a16:rowId xmlns:a16="http://schemas.microsoft.com/office/drawing/2014/main" val="1489533933"/>
                  </a:ext>
                </a:extLst>
              </a:tr>
              <a:tr h="314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Приобретено оборудование в медицинские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Свердловской области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extLst>
                  <a:ext uri="{0D108BD9-81ED-4DB2-BD59-A6C34878D82A}">
                    <a16:rowId xmlns:a16="http://schemas.microsoft.com/office/drawing/2014/main" val="3876690957"/>
                  </a:ext>
                </a:extLst>
              </a:tr>
              <a:tr h="284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Приобретены и смонтированы быстровозводимые модульные конструкции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(далее – БМК)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extLst>
                  <a:ext uri="{0D108BD9-81ED-4DB2-BD59-A6C34878D82A}">
                    <a16:rowId xmlns:a16="http://schemas.microsoft.com/office/drawing/2014/main" val="1210861070"/>
                  </a:ext>
                </a:extLst>
              </a:tr>
              <a:tr h="4252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Осуществлено новое строительство объектов медицинских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 Свердловской</a:t>
                      </a:r>
                      <a:r>
                        <a:rPr lang="ru-RU" sz="15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7144" marT="7144" marB="0"/>
                </a:tc>
                <a:extLst>
                  <a:ext uri="{0D108BD9-81ED-4DB2-BD59-A6C34878D82A}">
                    <a16:rowId xmlns:a16="http://schemas.microsoft.com/office/drawing/2014/main" val="3303373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1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7200" y="136429"/>
            <a:ext cx="82296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indent="1143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indent="2286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indent="3429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indent="4572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ts val="1710"/>
              </a:lnSpc>
            </a:pPr>
            <a:r>
              <a:rPr lang="ru-RU" sz="21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система здравоохранения Северного управленческого округа Свердловской 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836938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зданий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2023–2025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825" y="908180"/>
            <a:ext cx="346962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года, единиц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data:image/jpeg;base64,/9j/4AAQSkZJRgABAQAAAQABAAD/4gHYSUNDX1BST0ZJTEUAAQEAAAHIAAAAAAQwAABtbnRyUkdCIFhZWiAH4AABAAEAAAAAAABhY3NwAAAAAAAAAAAAAAAAAAAAAAAAAAAAAAAAAAAAAQAA9tYAAQAAAADTLQAAAAAAAAAAAAAAAAAAAAAAAAAAAAAAAAAAAAAAAAAAAAAAAAAAAAAAAAAAAAAAAAAAAAlkZXNjAAAA8AAAACRyWFlaAAABFAAAABRnWFlaAAABKAAAABRiWFlaAAABPAAAABR3dHB0AAABUAAAABRyVFJDAAABZAAAAChnVFJDAAABZAAAAChiVFJDAAABZAAAAChjcHJ0AAABjAAAADxtbHVjAAAAAAAAAAEAAAAMZW5VUwAAAAgAAAAcAHMAUgBHAEJYWVogAAAAAAAAb6IAADj1AAADkFhZWiAAAAAAAABimQAAt4UAABjaWFlaIAAAAAAAACSgAAAPhAAAts9YWVogAAAAAAAA9tYAAQAAAADTLXBhcmEAAAAAAAQAAAACZmYAAPKnAAANWQAAE9AAAApbAAAAAAAAAABtbHVjAAAAAAAAAAEAAAAMZW5VUwAAACAAAAAcAEcAbwBvAGcAbABlACAASQBuAGMALgAgADIAMAAxADb/2wBDABALDA4MChAODQ4SERATGCgaGBYWGDEjJR0oOjM9PDkzODdASFxOQERXRTc4UG1RV19iZ2hnPk1xeXBkeFxlZ2P/2wBDARESEhgVGC8aGi9jQjhCY2NjY2NjY2NjY2NjY2NjY2NjY2NjY2NjY2NjY2NjY2NjY2NjY2NjY2NjY2NjY2NjY2P/wAARCAL1BkADASIAAhEBAxEB/8QAGgAAAgMBAQAAAAAAAAAAAAAAAQIAAwQFBv/EAEYQAAICAQMDAgMECQIFAwMCBwECABEDBCExBRJBUWETInEygZGxBhQjM0JSocHRYnIVJDTh8EOC8TVjkiVTc7IWosJEVP/EABgBAQEBAQEAAAAAAAAAAAAAAAABAgME/8QAIREBAQEAAgMBAAMBAQAAAAAAAAEREiECMVFBAyJhE3H/2gAMAwEAAhEDEQA/APR2YpMhimVBJi3JJAkEMECEWIVJWQSQH7r5gZbG3MUGMGowKGBU78R8ZuWEhhuIhSjYlQxUjccRQYe+tiJAwJ5gMBchHg8yCrsSMaNyKUtRoxX+YQZDtYiK+9TUiMHVO/FoshxmjsLidODjQYRkFGiQPazD11O/S4wDTHIAB68y7FiOHBjxk2VUKT61Nxg0MlQcCydhNIUbux9NoV3s+pgU9uPuI3PzEQqKUDkjYwAvLH3qNFU2L9STGgSSSSBIYBCIEEIMklQJdwiCoRA4HWSx1ZDKVobb8j1nP7K3F39Zr6q99QzB+4AEVf3TOKJ2YGcvL26ePoDlyqPtEj0YQpqq2bHXuhjFW9jKci7UAAfWRWlcqndXYE+GEsV3PAVx5ozIlAUSCY5kGgZVBJKspPPvLFdW+yQZhXLk+IwDWo8EXHL9wsqt+oEomuy2wxjxuYul0+TPlCqCDzZEpTO6MzAA3a2RO/0DFeP4zDzYswjr9I0L9PxZlyP3sz2D7ToDcTMmS/MtVqkxTMIpjncXEO8AAQyDYQE3xAjLYlDY6Ny/xAdxNSozqN4rCjLitbytt5UAGuIweuYslSg5GtQPVgPyiNzA+7IPQ3/Q/wCZGNSxAfiUZPs/UiXMbEpflR6t/n/E1GahkkMk0iCQSQyCSSSSiCSSCESC4TBAMkEMCSSSQJITJJAUyQyAwADUnapN1RPkRoJQO1vDX7EQi/Kn7t4VFmpemLeydpLcWRnBBNDY+QJRl0Wmym3wIT61X5TouEIpgDXqJX2LexImdlX05g6YMW+nz5sJ9FaxBXUcWwyYdQp2px2kzpMrjcgH3G0QkAfMCB7iM+GuU+q1OnUDJosoVGtWUd3aIdJr9GztlLsMjH7BG4nWC0LBIHqDK8mnxZTeTEj+7LvM3xu61yIX+MtjTjIPBZh/3lOXR5My0GTF6Bbb86hbpmnBvH8XC3rjaKMGuxH9jq0ygfw5F3i/6f8AivPovi4Pi5Moygi+1lr+omb/AIay40fErhhveN+fYSapOolQr4CUW6+HvV3LemavBgxHFmylMha+1h9mYyWtbcKratRWHWDIOCmZdxGTqefEoTUaUOB8t425rbibmCZD8XD2ZQftqDfd/wB5T+p6XK7sVpTThgaof/Imv7T0my+2cdV0wVk+ZTwpdd1m7SLhOIDDkD+SUa95gbpRc94ybfwrkF7Sv/hRHzHGSw/ixtxJLfdi2T8rprjc4uy1LY2IUkcVx/SOmTuHzYyCNmAPE4nxNRpsjLj1hXyVzCWDqeqUhmwpkI270sAyzzica35XTLqEwgDsX5nJHPtKm0WmJYtiUqGINePN/gZXp+p6VQRl70Yncus04cmnzZXGF0cMoNKfqJcl7TbOlf6gcY/5bU5MQH8JNiBm12BS7LizIu5INGalxnGwQMQp2Wxde0TMHy5Fw7FbtyPPtLevSTv2oHVMQ2zYsmI+pFiasGpwZjWPMhJ4FwNfxXAUgmmU1fsfyEA0uk1Is40DcEEUREvl+rkbFFHeOAJz36c2DGz4NXlwhRZDHuErxanqSFe7EmYGgB9kmwDM3y+rx+OsB48SDFtS0B/KRsZzH62uBu3U6TNiY7Vc24OpaTKBWZUJ8PtJurljQGKkDcXsFc8/QywMGPbuG57TIPmXgMp/rFZNqBBA37W/t6SBiIDFDEN2mzf8Lc/d6xgQ2wJscg+ICmSQiAyoBhWSECUMIwiiYdTrSW+FpzV7M/8AiZqxo1OsTDaJT5B48L9Zz078uXudizHknxFxps49Hq/wjo/ZYoljwJi1qRaCqrvQAkONsg7mJCH+H1h0624ZqLD+ktJBYgnf0mVIwpdtgJmyKWIUccmaHaxR4gRDlYjELrYt6S6MjYCzBVBLHgCNnyJjVlfYrsR9JvXUafS4z8BfiZuCx8TnZcHdkRiSzs1t73Gpjk53DajJ2/L8x5Mmdhl1DjGwKja/pNQUFXBAILG7Ey49MuQZQxrtagRNIt0658ik417gu0ZMu/a2zDYgyYDn0S0oV1Jvccf+VJptZjKhM4Uszkm+Bco0A7QDaWHTo2+F+2/Q2DKg1MyPs6miRAh3kIsUQDCZBxAHbtQYj6xGft5FkmrEsETKe3HYgS1IoEfSJznrx2xlUMgYjcxAGGUUd64MgtKegilKfbkxkzWSGQqR59YGcHItbjkwqt8CNyoBPkSh9I4FqQa8GbwN5GA7bhHGJINEEGQbUx+4ETTmxkZO3tBB8iW5NLjZQ26txcKxDmzzCN4+XTviPhgfIlYNGoDXUlwExSYD/WKo7m34ikwoaNwhjjrg0ZWXZTuDfrLC3YCTuzf0igULbzwJRu03VtVhFd/xFGwXJvU6ul6xpsq1mvC3m+DPOtRFCIC4NDcDxNcmeL2qsjr3Y3V1PBU3CJ43T6t9Pk7sLlG815nY0vXdq1KBh/Pj/wATUuo7kkowarDqV7sGQOByPIlvdAjGVk7xjvEaWINyBolyBprEWgwq1mUMxkVpOK60ho0zq1mWhvWZsWVZAYpaDvkUTE8wlriE0ZQ9yQDcSGEEwHaSQ7wATAZCKglEuSAyCEGVsN5ZFZblgSqERuZYRUXtuaQsWMwi+JUQys8xrgreVKlUIDCYJUESEyCA7GBIYJIBkgkgGSCGBJJJIAMWNJUD0ANyFbiA0Zcu4njehX2wVLSsBECupKjkQEQFkqMBJASAyypCLgVyXCRARKAd4pxHttefSNVQqalRUuQqaIkfJ+EbKlixM9+DLGdWd9iohFGLGDWN5Rk1f7TV6TFyA5c/dNTG5lH7TqzVuMWKvoT/ANjNTCpYUsVx8tfzbRxFO+Qeii/x/wC1ysowsV6moW+VS3oLg5yAeALjMLWvXaAqr2qF9BUlRyIQLFy6K5ISN5ALgCEQhYe30jQBDIVoXJAkBIAskADyYZXqS40+Q40XIwH2W/igee6i4y9QzMKI7u0EeaoTMV3kBAA8XvXpDYnnt7dpOgG3BIkBZmC8kmhDe2wMfT48uXOowoWdfmoeajVxb2arFjZApKNsQAGBlIyUgR8CtX8Sntb75oGdshIfKcbDYgqdvwqTPhQadnGU5CByCJplkxBTuz9gY7sRdRwjuwx4QMrNYHYeamvoukxajLlbModUAAU8bzq6TSafEFy48Kqxsgjxd/2lk1LccXH0TWMLZVW+Qx4/Ceg0eD9W0uPFYJUUxHky2G6m+OM26dGqXqbmUNUvxmxclixcj1sY3G8pbmMrbTGNHO4ig9pgJMUm4F13IRKlNGWA3ABERllp3EUrCKSsEd9jQlTHxNIrb7f0H+IrmzG5c+w/zEfYzUZAnaVnfIo9LP5f5jQc5PoP/Pym2UMkhggGSC4ZRJAZJBAhkkkhEkgkECQySQJJJUhgTgSVBcIgSA7RpICySGQSgqaM0q1ipnUS1WraYrUMwi1RuM5sbSokySKs74Cd4oMJNy4gMicgAH2i9pHDX7ERpJQtkcqfuMHcrGrF+hEYwEWKIBHoYQCK4JEV0XIKyKrj0YQ9o8Ej6GCmHkGMNZX6dpibGNsR8NjNShum5lN6fWEgG+3IJ0S1CyCPcC5AQ24IMl8Y1yrBevQ3mxtmH/2mAijWaPu7c+PJjb0yg/3nRI9CRFYdwpgrD0IjjTYz9+mDY2xth7Tamq87/mIF02HOfi9tIR8oG1+8mTQaXIPmwge67flEGiyYxWn1eQAcK/zVM59i78pc/Tx2lsTsT5VhdzO/TkYI6IpDecbVNgfX4x82LHmA8q1GUZNcMLW+DLis2VZeD6iSyLLWfLjz6daGqzIDwuQXLMGr1mL5mwrmBHIajNaa3S6hg5yAhTSJVk+9S840fcaVj712yZfcq79jJ/xfD8RDlx5MJFg9wmrHn0+ZviYcmPIeGUHciU6rSM2ElVCBdyGe/wDz8Zm1fTexbK4bJpfhrvHKz3DjPx1HVNQVTGfkJqwefP8AQf1lzYrylQ/ysnBF1X/zOEdPqtEFbHnz4q2oiwLmga/qGJkbIuHUAfLantJuZ3fa5np0cobIPh58aOUHJ/iuhcTPh0ePTMz6UAj5QAOT90x5erY3P7bBl07qdmK2BV/3lydQ02tyKFyrbUqqTxY+Y/gKkVRi0T4qbHqGx0iu4Q/Zu/ymrUZeoaDGmRs+PPjY0CV++bsgrVYWIBDhse4+8fkZyuu4MyYUGEn4HdaqOFb39qJkvRutQ6nlXGDqdBkCkX3KLBj4+o6PLVZgPQZNq+hiafV6gdIxFqGZlKgV4G1xD07CrLhyYlOQY1cXwxFhh/URtMjemXu2Vhk80DuP8xgQwtd65HpMC9L0ufGMumyZcN+AeDM+vxdR0unZ8eYZkAotXzKJrl9THYkZgqlmICjck+JwukdQ1QZsWpVsiDg+R982ZXfPlYMaReF9I5RONNn1JzsEQlcfn3lII7vTckGOi91BQaG5ilQ2TsO5G5qYt1rAx9zY3C7EsfmMtCBRt+J8wYh+x9LZj/UxmNrQkU6NWP0s8xU3baKnzdqCySaCjzBmy/AzNiIBda2EB3KAqrt2qTTH0Ed9S2VRj0gCYht8Qjc/SY8mIvid8jENVgCbEQKFAGwFAQKtLi7cFXuWNn1g1DfCVX5PdHR0TEXZgFDMbPjcyrKvxWxsWHaxpVEDlplVMuTE5IN2IcAo5yQLLyvXaZmz5hjdgAbqY1bNpWrIAyMbqblR1gK2MyHSjLlzUaIIAFR8OtxOAC3afRpbiIL5SK3YcfQSoxlc2la0YqfUSfrLlicgHcdya5nRYBhTURMraGwSrgnwDAC6kEUL28zWNO7IrJkBJXuozkupQMCCGEvxZ9RhUHHkYDypkGxu/GAciEA/xDiK4+LjpT7x8HVUqs+Mr6lZaraTUY7RlDgfQmBnxKVxANVwkftFMi8byNsV3gWMbWgQJWqKd6Ib1EbuDcScbCBAHA3pvcSd1sAOfIMYbcmRqbkA16wEfGjEMV3HBEV1JFHjwY5WuGP0MBYgUy0PUbwKu2xRoiJqED4VpRtkon7pYwrggjwRCd8X0cfkYVjfSMGpPrvM+RWQ0wIqdarMrZQWNgG4HK54jqezc8zYdKhFiwfBEz5NM+M2fmHtAqAs9zcQiz8x+6AmmpgRXgywt3D2gV0TsIuRrHw8ZAJ5N8RnYqPlq5UooWeTKgMqgqBZPr6wAEGw1R4CYFmPM+NgwYgj+IGp0tN1zNjIGasq++xnI5NyA2aIH1mp5WJY9Vp+q6bMaLnEx8PNl2LFEHyJ4sHwDf1mnT6/NpzS5GUenianlGcepbiVzm6fraMKzpX+pJ0ceXHmXuwurj2PE6Rim8QCMF2gqjAsSNKxxGEmLDEwcRGO8AO8YurQ0h3igxhxJgIhgEhNCRU8yExDsIA1xiLIIoO8NwIRIBtDckoEkMhFiQL23JVQ8SQK3WVkS9uJUZuVKqIqAx2ESaZSAQwSoYcRW5hBqQi5AskhFQrzKJUEduIhECSSAQ1AkklSQIJDJJIO2TcfG1bRAJAKM8j0LiZLig2JIDGTmC4RCoBJUPEF7wiVBGElSBSIO2PJUoqKwdtS0iAiBWRYmfKlGxNZEpyLtLKljLxtIIXFGKTSlvQXOjDLoD359Vl9cnb+E3HcbzN0nAzaFX8uSx/8+6bfgPwZJVxRVGKm4Lep2+6W5MbKp9fBjLhpQKIAFS6mKB9pj90J5Uep/wAxxhZUBI53P3xK/afRfz/+JQ0MAElXAVhvIIxWoAIDqdoyJZgUXtLFNCSrEK1sd4jpR2G0sLWKMUsQK8SCmV6l/h6XK/8AKpMtMw9WzImjfEWp3FKPXeaZc7SdL/XNKMvxijXQFWNoG6PqwvdjKZB6A1+c1dP1JTQqqvpwFv7eSj58S4awhQP1nSihWwZpzyV02xxcmn1GE1lwOvuRH0DINQWbI2JgvysCBR++dY6xzsNUx9k05P5zPqMIzrbLqnN7H4SpM8c9LyPqHdsaZNTgUk8ajC/2frM+uYrg7NTpktiOzUIBuPujfqQKgafFnRjsScy7zHqtFqdIFGagh3ADXHY6XRf2XT8+Y+XJ/ACdLGvZiRTyAAZi0KV0nClfvG3+9v8AAnQM6+Ppz8vaSQXDNIEdGoxKhEirg1mMpraUrtHDTOLq69oOYgbbmQNR5kxdWEUbAjKZWHjqfSRT3ITBcBMileUtyY7vttKiZqM0gPzP7bf+fjA0imwT6sf8f2kM3GSERR9pvwjxBuWPv/iaZSSGoKgCGQiSVEhgkgSSSSBJJJIEkkglBBkMAhkEkkklEuSSAyAyQQyiCMNzFEIkVYTtFkkkURJBJANyGCSESAyGC5RJJItwhorAHkAySXKFK+jMPa/8yW3+k/TaQwwAWrkEe9SCmFij7iESFAdyBAFVxYh3Io0RJ2UdiR7HeMAw5AP0Mis76TT5Db4Fv1Ar8oo6f276bVZsR8LfcJrBA2II+ojCjxRmL4xqWsRXqONSpbDqARW47TK8Wsy4X7tbp8oKilKiwJ0SPSxILHBEnFeSnD1HSZtlzqCeVbaK+HEMbYyiEfaxsPFb1Lcmnw5R+1wI/uVmXJ0nT5BWPJlwnn5G/wAyWVZYGoTEmREwu4bISSLsAX/gSrWdEfUMGxrgQAUEqq+p9ZZi6drtM3dptWmShSjKnEc5NXi/6vS58oHLY8lj8BOeN65eXR6/QgNeXGqGwUbuAl2DrGuIbHmOHOhX5hkWrH3ToDWdOy43RgMTkEVkXiWrkx9RTHjxdnYFDZGA4/0iTLP1dnxhwdUdQDq9NmA7wC4F0o4H47zevVNFm1GBseoUMO5SHHbQI9/cCaG0eE4+xe7GvoD/AJmPVaT4uJhlXE7YiGNruy+svpOq25ECv+sYx3AisgQ8j1FTNq8nxG+Cjl07e5mr8P8AMxnR4MWXu03xMRVqYJkPaZqx47LBaAAq/SS0wqrQSzZO1CFcbPkcihvVmWsUxlL4A5Ig7CQCbAJvt9frMqYIxxMmI0p2L+v0lOJQpY+imv6TYD241Bq5lYVlojaj/aAibJfiWYMGTUN8opbruP8AaVMVx4h3EetSzHqch0iYEtALtvJsmBfly4tG3wtKofLVMSb7frM2PHbNlyEtkbcsYuBBiOQAbB/8S4C/NAcwFykfByGv4TE1Osx6TGpb5nIsIPMx67qar3YdPT+C54H0nKbJe7Esx8k8y4Ls2ofMpORqANhBwJ2tMb0mA1uEFTzbEnmej0m2iwgfyCKRiy76rJ5BNTn64d6pd7MwE25P+ozb8MZj1ewQe5MsRmU9oqhX5xsZKm8bMh9jARIBKNSazINnCuPUbGaMerxuaNqfRhU51kSFva4HT1HZkwt3VYFi5Bp8faALBrmc4MwBCuQDtQM049a6isihgNrEITPpnxqWqx6iVZF7VsCiN5ufU4nxEBhfoY+dcb4m2F9po1KMmPNlCgsQwIlhzqSAxo8WZadKpFqxHsZm1GF0A7hd8EQNGP5soQNRbyJccGdDYUOB6TnqGUhlJUjggzXh6lmQ1kUZB68GQWUrkE2CsMXNrMOUoVDIeCCJDkvcURKCDvuIRxFRmYFghIGxI8SIykVYv0gJlxBqZr23BEii8TUSSHXn75Y4tfpBjAOPJ6ij/WQImS8nawKkevmFuZYBfNGKcYLWCVPtCkXiQixGAYCyoP0kBU7CwfQiBXkxJkHzbzO+kPd2oa+s2dpAs8QMPmgcrLhyIaKk1yRKianbIqZculRkckCwLBEDm3cFbzVk0ZAUq134MofE+M0ykfWEV3AT4jESBe02efEoKp2rZ5PAlyopWm3JlSc2dz6S5fkHc25PAgKMQU2PwjB2TdbBHoZAb3JhvxLLYY26XqmbGKbIXH8uQf3nQxdU07mshOJvficMqK4gXuU2DU1POsXxepR0cWjq4/0m4SZ5XJlogkdrfzLO30nI76O8hJPcQCfI2m/Hy1LMbjJFhE2ysUR5UGoSd0zirbgihrk7qkxUfiINo5axKiZYhibO0l1AvMcrYgLZjLAVqMogG4QYrbwDYyYpzAZLguACZWYzxZqIEDLcMMqKitRalh3iGVEC3GqpFELcQKzzCBJUMqDW0XtsxhvCBvIoBYpFS4ihKTuYgkElSVCJJJJA7Qeo4IaUBrjA1uDPK7rTtF7t4paxAIwXA7XFLkGIrUajMJcB77kDbyuqgFkxhrSrWI4NylOKMsWZqmMkh4kEigRBGJggCorLYjwGUZXx2eDMuv8A2OgzsOe3tH37Tp1YnP6uL0+LEOcuVVqa5M416FPhaXClfZQCaiJVwdvEdWsTKg+MMyr/AO4/d/3IgZQFO3O0ZT3MxHj5f/PxkbdlH3/+feYECqeZS+FSW2Hp/wCfjLQLMF2CfUmNGJsfaYFF7E1NLCxUqfHtYnSVnCFKFmKRvtC1gVcA2EqDwJLoSXfiCEQG4THTFYsnaWHEO2TVxnM43XWyA4kKqcZNhvIPpO8ce+84/WsTPr9Dgr7RuvqRFvRJ2GXp/wALAFGMZlWiCBWRfp6yzFqSgsgZcY2ZkSnX6rOlkxMGArk/5lWbSplpmtMg4dTREmfF0MeRMqd2NwynyDFzG/hqwBBet/vmbNp82B/itYJ/9fEP/wCdYP1wgoMwTtO4yqbQ/wCJdiY05ERmQHGpF3sJx+tfLlTGhbsVe4qfF/8AxOsS4yKQA6hSflb6es4vUyM2t+WyWpdxxyJPL0s9uzpk7MGlT+VL/oP8zQYgH7dgOEQL+f8AYCPNT0zUqQSSXKgwAwGS4DkwRbhEKa5LMWS5MDhto6PexlQMYSWLrQYC1DeIr0KhY2JMUjbnYxCKMINGBjQJmmarXZB77yGED5RFMsEiJxfqSf6mPxFTbGnrQmkEiAiNJCEMkYxSJRJDBUhhBkgkgSSSSBJJJIEhghgSSSAwDJBJAkghkgQQiAQwoySXJAklyQQCZIJLgQwGSSESAwwSgSSSQJJUkIgFRGijmNIqSQQiQESEA8qDIIYUoFHZiPY7xgD7GEQiQQH1BH3Q7HggwiGr5AP1EyoBfqPpCCR5gCgcEj74TY8g/UQoOiuKyY1cehF/nMr9M0bG1xnC3rjYrNJY8FT9RA+ZUUnckeAOZLIstZ/1bU4FLYeot2jxlXulSajPqGC5lQFdiUFXcZ2bI3c5oDhR4gxj9qw8Hf8AKcrfjcn02PHa9q721yw1jXsBLMd6HmKmbtBx4rJH2nPAj40CgncsTuTyZlUTFTBsh7mA2HgSyrFg+8nOx2HrM+q1FIVx7E7d0C1s6qVUbkCUuXfJVbkVt44h1GXHh0vw9MC77FnO9cf/ABLlXtG3FWT6mBjbGHx5nYWV2G/FVNIACVV14lLns0+cir7z/aZdR1P4A7QA+Q/wjhfrA0tnx4VyvmcIA2w9dhOTrOoPqR2i8eH+W+frM2XK2XIcmZrY/wBJV3dx3G3pLiD3E8bCQCQQ1KAZ6LSG9FhPjsE86RU9DpD/AMlhHqgkqxgzbarKPeZ9duEPkEiX5j/zWavXaZ9aflT3Yn8pYjLJJJcokkIkgKYQxHmQwEwCGFURGTKyjtxuQDt2yvxAIHQx6wqAuRDttYlzZsOZUAYE94NTlFj9ZAwPMI7jqrCioIlDaVDurEexmHHqcuMfLksejbzTj16kVlQj3G8oTPhdFJYAjwRK07gux3m/Hlx5lbscMOKkxYsbYEDILIG4gUaTXHTsylCwO9g7ia11Ok1ALN2j/SwozJ+pg6hgHoVYuWZtNeNe1QSNiQOYGjNpzixHIrXjPg+JTpx8ub2UH+omPHnzLgfGHYY73Uy7HmCh67qZa2H0/wASK0q1mQ8zPizLkyqlgFjVzW+nyqT2gOB6HeAkhUHmAtRogqfQiEGAClD5SR7QEEGyoPuI/IkECvuUmgdxuQYr/Zb0qWsqk7gGVZEIUlWNeQYQLvGpFGAqrMCwBI9RIMQKKVJU+3mMCR9oA/SBmfRIzkraj0Ey5MGRCflsDyJ1AQTQP3GAje4VyAe3nkeDDybPM6mXEmQ/OoJ9ZmfRecbADwDAy0TCoqMMWQmu0giadNoM2dqRCw8sdgJUZxLsGlz6g0iUv8x4E62DpmLEQchDsPHiayKFAAAeBOnj4fWL5fHOwdKw42D5v2rDgEbCbhsKAAA4AjEReJ1kk9OduoDGBiySh+6xBEhBjDTqZGO8AgYyKhMkBkuBYglolCtUtU2JmrCu1SK20D8xQZRbcVno1KzzBzGJqzv3k7pXcBO0uGnZrgES4QYw0xkkJijmBDFIllxTvKABvGqAQniRAqAiGAyiCMsEKyKYmIyxzAZAgEhEbxBzNJhCIKjsIsDpwh6imSeZ2WBgYTXiU3GDQLAd5YBYlAaWo0AMtGKDvLeZWwo+0sRYrWIwNbypTtCWkxdWh7k7t5SG3kJkw1d3esgMrDQhoxdWA3CN5UzVCr+0mGrRMOrHxOqaHF4XuyH7psBuY0PxOuZT4xYQv47wNxEBPaCTwN4YmQWAtfaNH6f+CoVE+VQL35P1P/eNdsT6UIIqElbPJ3/8+6BZfaC3pvAq9qKp5AqK26keu0JNmBCJDuJIahGbKt8SoIQd5sZblbYz4m5WcBFBEs+EpHG8VBXMsBktXCBe0UIVFmzGO8AFSKuVQRexM4D50136U6f4dlcIogiqIudy3CN8Oi4Hyg8EzyeDWZD1rJq84TFlQksCSFHitrmVesyr3MD6D/EpKeDvMY1uqyEsvaQRsUwu351IcuvY/Kub7sSr+Zl1MblShtcx59Fj/WTlxuuBim+w7W55EQ4upPyXH1zKPyEobpmbPkY51ViNgXyM3+I0Z+19LqHCnHiugou8T/T+WYcZ+N1TTqcZRxk7mF36H+06mfoqDAxDojDjtxnc/eZh6dhC9cddu3D37gVdf/MaOri372/mc/0of2jmTChGBARuRZ+/eFhU6xzAwQwESohgkklEEaASVAMkEkgkINRYYFgbaN3fLKgYQZMVCd4r7Y2+lQxchtQPVh+YlDExTCYJUK+yMfaHiBvs190JlEgMNSQgRSYximUS5JJIRIIZIEgqGpKgCoZBJKJJJJIJJJJAkkkkCSSASQIIwgAhgSSSSFSCGA7QJAZJCbhEkkAgMCSSSSiSSSQJIIQLhreQQCGpAIZFCESQgQogSAQySCQiCpBCmENxLkuQMYCYL2mfJnLhhiNAbFvX6SW57WS1Y+btbsWix/pKitdxJLMdriKvayEGgN/rLkdVUsx3J2HrOPl5a6SYmLEq/NkICgcGUIG1GfI5tcfFDzNA075TefZF3CgwgDG2RQNgamWgKgKAAABuAJO8KT3XY8RGc5GRVUkk7AeZZn03wsBLkPqMhpQDxCKsuals7+gEzv3soyAABFpbHBPJ/rNaYAN2p3G1nxE1AAxNXAr8xAbNjTHpXVQAAph1Gpx4QSWAA5JPEz9Q1WNMfwlYAv8ALZmHVplyaTUFrRey7YbtX5SaMmt6sXL49MaVmsufP0mBHb1se8R8TIt9oI9QYy/ZE2hx9YQaijaE3e0BoQTADJAJNz0Ok30eD07RPOEz0el20OD/AGCSrHPy7azKD4Mz637Kbiu4zRmN6zKb8zPr9inoSdpYjNcHMlwE7yggyeYCYpJgOTARcgEUt4gHjzAdzBIeYE4gJkJggHg7QhyDvvFqSA4cE+QfBmnFq8uNQLDgcAzHBfoTA6mHWo2UtkBxmqu7Bm1coYWCCp8gzz4YjYy7F3g2CVPkgwjo4u04sgaiSzWYy4O1QQTuPxijEUX5Xru3JPEOn1mIjsyMFZflJPmNFWTF2keLPIluPWZ8YosHUbU00sgcA7EDcEeYrYUbwR7wFfV4tUoTIPhkeW3B++VDKFzMgI7bpd4zaWzYI95U+FkNEWviBpv5bgDDwd5lDFWBFgA3QM3DVabUmnXtYbgnb+sBORIeDfEbJhK5FXESe5bAMRu7GwXIoUkWLPMAY/3awsN4uM3ju+IxYMB6iAKDNRqKQQaBIHoY4FNcPI+soqZiCLHHJEY77rRELL6CTsF2fxEBKFyz9f1GlCKrB8Z27WHErpwTRB9LlWqIKJyCG4MsuFdTHr8eQ/tFOMn8JpDBltSCPUGcgiwPMVS2M92NihHkGdJ5/WL4uwRUQzKmuyKKyKHHkjYzQmowZdlcBv5W2M6TylYssNJCdpJpkJJJIBGwik3DBIDAZDJAlx0aVkyA0Yw1c24lZFRg1iQyNEMI2EJkhCGSQ8wSgiGASEwDIIa2ggGCpJJBJLkkgEQHcwgQ1ClA2hENSQIJDIDJcgAEhEYCQiUId4tR4CI0byYDCYJwdQkBkMkgIMZTUSEGBcrS5dxRmZTL8Z3kEdO0WJUDWxmrmVZcdixzLKWKoTENg0ZLmmTAwjmIDHU0ZA9WI6UNqiA7Qq0zWlw5qYOmfPqddm57svaD9JsL9qljwBcydHXt6cjnnKzOfxkVvi85D7Cv7/4hBrc+IEHy2eT8x++FAj5T+EbtqA7lR6m/w/71HEBGXdfc/wCTARLKvIPRVP8AWv8AEUiAnEMJWFVvmEQCxIVjKKhO8KpKxSaljAiIVhEDQiKRQgO0osDdu/gbzgdC0qaz9bz5CwZslKyn1udLqOr/AFXRZMhRiCpUFRwT6zN+jWPt6YHtgXdjYPptJSGVNZ03u+GQ+EHYAfJ+HK/dYmzTa/DqO1T+zyNwrHn6HzLkDqgIYEneiJl1HT8WYMQgxM25C7qx9x/4ZFbTtKyfmNMAeKnMXVavQkJnVmxjanP5OfyM3afV4tT3DGQSOUJ+YfdKg6g2MavRVnAIr03/ALTz3Rl782rYcsAg9u5p2uo2MF4wFZQxoj2I/Mzm/o7jrC7n+LL/APyj/LSK7ZUE7DYRXTu4G0cHxCBc3rOMpxEGopFczYy2JQyWaImpWcUDeECXLjAMD49+JdTFPEksKULlZEqJJBDcoghAviCECQSqklqr3bEGBsbA7cSauKjAwtkHvf8AQy9Utd+ZWyVkA9Af7S6FIkjdpqCoQjcAepAkMYrbIPe/6H/MLJR3l0LARGI2iwAYI5EEqFqSoahgJUkJWpJUSSSGAJKhqQCAKkqNBAFSVDJAFSQyGBBJUgEMCASVDJIoVJDBKBAYTFMIkkkkAjiBhIISIUskNSCVEkENQjaQQCHgwjeGoUDvIIakqRQhEMkCSSCGQCSQmCBCYmTKmJe5yAB/WJnzjEKHzMeFExZ8ZfKjO/eSDYHA2Mz5eU8WpNW/rD6jvBHZjC2B6x8eyharaJjFdwHhFF/cJYgLH5TQA59ZwvltdZMB+5mCqAWA39pdhwhVvdn4s+IcaAOABQP9ZexXDj+ba+BIpi6KbZqAFfWYMj9+bJ22AWoS1kyPjOY0EugP5pMWlJ7nyEqLLdo87mQXF8OnyHFph35FFF2Ep+HepR3JLMrbnzxLcahMuXtAFkAUPaZ9bqU0+cMXqkNk+Ca/xKjQ7DGLaq9JyNf1BSCmPdr+4TJq+ovnPalqg8+TMBy+Fqh5lwaPifE1KFyWdmAszta8D9Uz+Pl/vPPYDepxevev5ieh1wJ0WckVsPzElHBK/KQeKlAG1TYVAHFzGJpEAqMD4gkBgESGC7kgQz0ul20OD/8AhgzzRnpdN/0OA/8A2xJ5LHOy/wDV5NvMz9R+zjPuZqy/9Xk+v+Jm6iCcWMgWAd5YjADIDBe0koa5AQOYAJCa2gQ8wSX6yWKgAyGSpKgSEbSSQiXId5JKqAKk4kuSABuwE2qtLUxoP2i7nmdDxQgbEN4bIBoXOGWpiCNrncx0cRHntnDcVkYehMgtx6h8R/ZuR5q5txdTYbZkseqzmEV9ZASPM0O/i1WHKaTIL8A7S48URYnmwd99pfi1ebFQXISB4MDsNhRuBRlGTSWPlI+hlWLqgO2VK9xNePUYcw+RwT6XAyqubSsGxsQeNpM+ds7KMgAZRQIHM2sL2MzNhvMa22kFePL2YypIPuJobTZUUEA70N/eZseJlUkDkkWI7ZtRhxqBlZkJB7WN1AtDlG7cilT7xwQTsYV1iOvZqMRHoQLEpfLjXIOxl7SPBhV1byVvEGQAWCD7GRcovfY+hlRHFNfrK9SO7FVXRuWs3cwqJnNYj+ECBAEHaSCIjBqIIF+olo+yISL2gIrKUAv5vQwtjtjY+Uw5E7sFCr8RbZCF7rJ9RAOPNlxClYkDw280prV4yKVPqOJlYirIqvSEDuWwbm552MXxldFXVxakEexhnKKsoLKSrDcES/Bq8oVS6h7/ABnWecvti+FbpJVj1GLIaDU3oZaRNspBDBABEkMglBUwkxbgMyumuAmpIphEJuSSSUSQCzJCpowCdhUEJNwSAgwmKI0KAG8aQQyKkkBkEgMBjQEQpRCJJBKhoIDDIoGQiS4YGsyVGME4OhZJDJAEkMEoZWlqNKBGVqkGxTce5mR6lwexYmVV5lBMqIoSxmtoGE3GarkBj9lrK+DKiwNGDSm4QZMNU9W1X6voHoEnJ8g9rmjpzq3TtOVsDsGxnJ6++Q4sONBYduAOTOth+XFjSgvaoFDxJYsrSxte0csa/wDPujjczOrftK/lH5y1TMtLP4j7CpAZWHsX6m//AD7hD3wHB+Zvw/8APxhlaNdn1Y/4/tLJFQxZCIIBuTugggRmguAmQGUFjtKWbeWtuJnIPdUsRzuv6jPi0fYiKcWX5Wa/szR0lu3pGD4bKwKccUd5g/SZWGLT0diTYmdetahMaY8eDGiKAADvf4VFI9QMhI3Qj6bwjInFgH0O08qeu6xjQyYk9gsvxavU6pe3J1fDhB5VlqZ1Xo23BUi1OxBHM5mp6biJDad1wuu4UmvwPiU4+i5nUt/xR3U7n4fB/rGH6OYG/fZc7t69w/vAxa3WZceJsOTKX2oEsO4bj8eJu/R3GTpr/hUbfUk/2AnO6n0/Bo9KHwru2QqGJ3oTu9DTs6ViBFE7n+kDV8PeOFqNUJ4lFbLtE7QdiJYd4pEIrK0YGFjiW1AZdMZsq0soM2ugZamR17TU341iwgFxgsIWhLMeOxyJdTAXHvZlwwg7wqnrL0AriYtbkBMaqOBC6gjxGimZVUyekQrT7+kuiEWze1D/AM/GalQlAipVkTtNgbRmajRg7rFTUZpEF5NxwP8AH+JYUsVF/iJG2w/vHRvBgUspBoxSCJqK2KO9+Ygx9ps7y6YqVNrPMVl9BNhQMuwqUOKX3ESpYzkEciQC5YDtREBFbia1CXW0gEh3MIEqBAY0BgSSSSUSSQQyASESQ1KFqGSGAJBDJIJJJIYEgMkkCRSIZJUKRJDIIAhkkgSSEQgQAIRJUIkVBHAigRxJVQiSow4iyKUyQmCVEghgOws7CBJTlzV8uOi3BPpBkdnIVNkPLA8wN2KoFUBtQHMx5eedRueO+1aoFViTZO5Y+ZU7WyMNkFi/5jL+3uUtkFKP4YX3yb8BbAnB0U4FOQkmwL49ZqGxlKfKtx172V2UEhB3M3pAuVuwqzeN/rLsOMfEXNqiDYtErjj/ADMWO84pLC8FjNYJPJJPFmFDUMzMTuCTxfEfGndjB81VRNQRjXuJoes4mr627YRh0tgiwcn+IxGrW9TTTZMyr8zFrUAzhajUPmfvzG/IA8SsueFBLHkmVnnfmVBLFuRQ9JJAZJRZpheqwj1dfzE9H1A1oMnvX5iec0v/AFmH/es9F1QBdE1n0H9RM1Y5FbTng7zoPspInNE0h5It2YQaMAjYbwExkV82QY8SF3bYKBzOtj6fpem4xm6rkDZDumnU8yXyxZNYtD07Ua49yL2YhzkbgTvIqYcCKr96KAA3rOFr+qZtYOxQMOAbLjT+87Wh30Onob9gme/1evxgzba3IB6yvU5206o6qrWaIMty767IQeDRmXqZrCn+6aQRn0WcftsJxt5IH+IDoMeVS2lzq1fwmc7ukGxsEg+oky/hv1fk0mox7tiYj1XeUjneaMfUNTj2DhwPDi5o/XtNmFanTAH+ZY2wyVzuZOJvGl0eoNYNSEY8Kx/zKs/TtRiF9oceoMvKHGstyFq5jNiyYn7cuNk+o5iZKC3NMgXN7ARg9jeVXtBZhVxeoLuVg7wgwiwSXvFEYgAQIuzr9ZtU2ZgB+ZTxvN6jz6wN2DfH9RONmP7fIOPmM7GnNYrJoVORmH/M5CP5rhVYFQgV4ksCBmvztCGJ2ikwCSAQSPN/WENvvYiyHaUa8etzJQGQsBwDNGPXhnvICDwSJy79IQzDzY94Hc07rkX5XU7nYHiHMthQQRZBnEGSje4I8iaU1mYAAt3qN6Mg6pQMCNhYlPwvkUkA2ATK012F/tA4z7zQjWoIIZaqwYFDYvTaaUOmGTuyEqCK7WGw/CSpXnRXxG+fEKuTAMubIuPIAFAKm7BuV6jDmRe3IBRsgg81FVPhteMlG9QYrZ8+b5clN2k0w5NiUWYzaj1jA0ZnDso7Su48iWYA+oYqpAK7m4RcDAws3AQ+MXkRlHF1DYI2IgBhtF7flsWD6iORJ27QKiHAaqYe/IjYAPhKRzGHNSrGMiKO0Bhd16QGCE/EBHMTTajPjbtLEqPDby5ciknkE+DKsYHcePrNTysSyVtTVow+cFD7y8EMO5SCD5BnNZLBErx96EFGK+tGdJ/J9c74fHWkmHHryGKZkuv4lmvFlTMLxsCRyPSdJZfTNlh5JJJUSCGSApkhkgSSSSAJDDJAI4kguS5FNcFxSbMkGm7pAYskGnDSE3EhBkw0whEUGGxCiZDtIDIZAtyQGS5cHRMEcrARPM6kMWOYtSgSSSSokgkEhFQCDUtTJUpjCRWoBWFkbwHY0ZUjVHbcSB6sUJTlTt3A2jqfeONxRlTGWESx8VCxK+JpGPUftOp6RPChsk2gzDiPxOr528Y0CzW5paHLbD/z6QLMTfLZ5Y2f/PpLC9KT5Ep4FCRjuo9TZ+6MXVwbYD02jB+0WfG8pDVIzfKR67SYavRu1FB5AAMPxZX3AmGTFXK/dDKl2jkzOKeQiIrWY54hVbbSsHeWEXAVoSoB3EWqNmOBtDVjYAnxA8z+kOobLqlwtjZPhDk/xX6TlDYVyPQzV1fUvqNfkbJjOJl+TsJ4qYw3sJmrDmyflNj0MUgeQL8iGyTyJDuKO97SNLsGnzfCGbC5Unegd5cOq9R0woapj4okNJp9KrZRp82YYMq/L2ZF7b+/eatV0nUafTu5ws6L8xIYNX5flKy5+r6hn1eLFhzBSMVhe1aJuex6Wzf8M05cAOUsiuJ5HsC9TxqyBCrKSvbXG/mezQduNF/lUCBbIYgMYQBATCYDKBAZCZAbhAMqfH3TR23FK1GjIwqMhs7y44wefMX4HaedprUxcpBEJNcSoKQdjtHAIHtMqYNtATcDcbQAbQDF8MR5Y/4/tGIoyqz2A/fKEycysGjUdtxvFI3m4xRH2m/CECzURfJ9Sf6bf2jQLUYgUZYTfMzjJWwkDEnmTF1eDUqcXAz0IhybxIlpWG9CKRQjGTnYzbKsCE7SwqCKlbCpoCSCQQiSQwGBJBJIIBkkhgCSSSBJIZIAkkkgAySGSVEkkkgCQQyAQJJIZKgQCECQQiRUqEQyAQqCESSSCGSGAwBBDK8mQIDW5G9SKL5Fxr3MQB+czu7ZLvZfC+sTJ8+VCxsn+kcWwpBtx3Tl5ee9R08fH6Zj2rsAW8D0iqKbc2xO5lgT5aA4IEAxlGBO5LXv4nNsG4IO4JqV5G+a96IqM47iVBok8zM7duftsmthCNWDEM2BsuRxjwoyrzzuJqOT4uN8GFAmAm2JHI24/CYNKjM3bkalFsFPAO06AoMKIN7cwIFUIiqAAJTqtXh0eMPmNXsFHJmPqPV8WnVsWEjJm424WeczZ3yN3ZHLv7+IkNbOodSy61yWJTH/AAoD+cwlrGwoSskk7wgkTSHEIFwBr5hL7UICkASCTzZkgXaLfXYB65FnoOq76Q/7l/MTgdPH/wCo6f8A3id/qm+i+rr+clWOS4/ZtvOau86TmsZM5uJHyv2Y1JJ8DxKgkgDabdB0rNrPnyEYdONzkfyPaHHj02gIfUkZsw3GMeJVrupajXveUhcY2XGvAmbbfTUkntuy9T02gxnB0nGCx2bUPyfpOQ7vlyHJkcu55YnmLVCadD0/Ua/J24VpRy54ESSG2sx9BPS6R+3SYEohwgBBG4l+i6fpOni1AzagbnI42H0l53DMQC7my1cyctMx5vLkyYtXkORSCTx6SDJgyt2askL4I8S/XAHXNwabiJlxK/8ACAZr8ZI3Sg47tLqFyD0JmXLpNTh/eYmoeQLE1tpcY+bGzY39VMYZNfg+zkXMvo0ncXquUWqQtc6jazTZD263RNjY/wAVRW6dpc47tJqDv/DzX945fTj8czmWJnzYlpMrBT4vaacvTNTiFhA4HlDMjgr8rAqR4Il2Uyxv0/VMx+TKiZF+ksyN07OP22NsJP8AEJz8G7/dDqf3RMnFeTS3SBkHdpNSmUeAZjy6LU4ReTC1DyBczqaNgkEcEGa8PUtXh+zl7h6OLl7idMw5hudH/iWmzbarRqT5ZJBpNBqT/wAvqvhMeFf/ALxy+mfHOuS5sy9J1WMWirlX1QzG6PjPbkRkPoRNSypmCD8wnUwixuNxOSv2hOvjIqgRdcekI0YfsgEAjicjWbavIBwGnXw/ZE5Wv21uUepuBnkEMgEoIkilqgu+ZAxPpB9YJCYDeItyDeNXqZQsNedwfaQmQGAwcjneWY84Q2rMh+spMUi4HUxa91HzAOPWaP1vDkx0CVPoZwwK3BIl+Muw3I/CB2yVJsEG/QxSO3vb0N/lMmmx2KF3zd/SWZ8x02TscFw25s8SKvChlBJveKhy4chbG5Qnn3iLqMOTZWKHwDLCSDtRHrKi9OoOq1nxBgf4k/xBqM+mfB8TEVGQEWKomU2rCiKMryYLG31FQLUzBl3IlgyAiwfa5i7CORVTVotYmHEcWZGK919wF+kBw29yYzsQdiDF1DadcWNsOQEsaoGQocWQoxBYb363AsKgiiARM/w2XJ8tAeJd3UIvMCByBbKR7iAi1sb+4linaKyAmxsfaBXVtvW4leYUu2x8ER2XIHDAhgBVeYmZgVrcH0Il0WY9TqcJA7g6+jiak1yEA5EKX55Ezo4cgeR4MJUKdhVzc/ksYvjHQVlcdyMGHqDDOUuPtYstgnyDLk1WbHs1ZB78zc/kl9sXwrfBM6a3C2zEofcbTQCGFggg+QZ02VlJJDJAkEkkCSSQSgySQSAyXBchgSS4JIDd0FmCGAQZLuCGQSSSCB2SIjCWtEM8j0KzEIlpEVhKiupITtBKAI3MWEQIZBGraCAVMuU2JSI6byByK3jIwI3gO4iH5TAuPpKilmENYhdvh4ncnZVLGUc3p2P4jarN/Nl7R901EXk/2i/xg6Tj7emYieWtj95lgHyk+WN/+fdLKlhYOX+g/wDPyjAbxVBNn1MqGisd1Hqf8n+0aId8g9l/xAcGoweJcgg1aGj920oBjA3Ji6uVqMsDXM6naWKZmxZVoMBgBuGRQIqRdzUaVarKdPpnzLjOQoLKgwOR0zGmp6zr82RFdR8oDC/P+BN2TpWgylr04Q+qGpyeiaxsZzjHpcufI57j2eJ1UzdQdbXQKgO95Mw/tIrLl/RzTsbx52Hs6/4qZH/RzU43DYXTJRsAtVzrX1NvOjxfQM0X9W17mn6mVB8Y8QEYa5uoyuz5F6n03Jl4Hepvt+hnLOq/VBkTTZHbC4IKZBRH4TvY+n5MjOX1OpyKWIBObt7q+6Z9RoNFhGM5tM4JyEl2fuBABgc7Qk6vqeG2Zr+UlzufH5GewLWxM8n0PGP+KAA7ILE9RzEKsuTuqIIQd5UNckAEkCGAQyQCpqNFEaFSAwiSQALDJBcANtCICbMhlEY7SuqUfSF9kY+xkMqKWFCLLWErI7d/SajNImyA+u/47x/Eij5VHoKjNxsOJRUT7QBqjESBRXErJC1mKTZhZaO0HEqGXcbxthvK7hvbeUMHER99xFOxkBjBJBIYQdpUSCS5IEkkklBkEEMAyQSSAwSSSiSSSQgSQyQBJDJAEgkkEA1IBIIwkUAIYwElQoCGSpJBIYIYAMlwMQqlmIAG5JmYZTm3UEYvXy0lsntZNNkykt2Y/PLekdkVdOA2xA+0TzJhUMRSknhVHiP23ks0zVt/pnn8vLXaeOMbL8TKgZaC70ZpVaFCrhejk7QNwOfwgbKoJNgUdyeBMquFKWGwryZSi5NVmpNh5Y+JTm1F47LGybqtzLPjZsunxYcd4VqmPkwBqjhOFcGmNuDeRxKMWnp+6jttv5lwxhECqOBcTNnIydmP7RG5/llBORMLW7BVCkkk/ScfXdVbUD4eElcd/avczH1R8uXUOrOSEfsA9KmPECPtVftLIzTlvA/GLUMglQKkAjQHeFGCAwAwG4kk8SCBp6YP/wBRwezf5nc6kb0Q9e9ROR0nDkyaxMqYycePdm8DkTr9TNaZQPLKJm3tY4+rZk05KEg7WZmOqONezTjsB/ircy/WOtfCH29jXrMREuGhybJsnkxsWN82QY8KM7nYACa9N03JmAbITjQ+25npNLhxabD2aVBiFfM5+00zfLPSyfXP0XQUwkPr2DtyMKH850y2wVVVEXYKo4jAgN2r9SfWKR81DczOb3Wt+FB33jeBdUIHKY8ZfI4UVyZkfUPqUrCSiNsCPtH/ABNMubqN9dmPNNvHbi/EodQMjUDu1EkwZcj4WDXaXVHzNsratfe4QWAphdcESs6rGy0oIN+ktDgmxRBgQGzbURxRiPpcDi1QKfVTVRu4fN8pFyF1IABqAijV4dsOoLL/ACvvGbWkfLrNKCv8yixCFo3C7UlAjeS+MWeVVHHoM5BwP8JvIuvzianp2ZsRGN0cHizUubT43NnGL9REfBkRScGYofeTLPS7P1x8uHNp27c2NkPqRzFBvidg63W4F7dVp1zY/JUSsv0jVmmRtM58gVLyv6mT8cuTkbzqN0UuvdpdSmUehP8AiYs2i1WnP7XAwHqBY/pLPKVMpMWbLh/d5GT6Ga06pqAO3MEzL6OswXvUlxkpuOg2XQ5hbYmwv6pBodsmSvxMwjkTbof3mUe8SYW66eM0u05XUR/zrn1qdTEbWpm1GbSJnbHqsJcncOvIjcJHLuC50RoNJqBel1Yvwr+Jnz9O1WHc4+8DyhuOUONZg3rDdxTtsbB9DID6SgkG4Ql8wCENUIYbSExbkMohEklSQDAZJBAlzRh3W5nmnAP2cDo6EAhieRxMnWLGfGQTsDNfT+cg+kzdYFHG31H5SDArkbsbl2PUMuyuR7GZrgMo6aa01WTGCPUTVjzYsi1jcd3oTOCHddwfujjUfzL94gegybC2WxKewUe08+DOdh1jqB8PLY/laaV6gjbZMZHusBnQg2QDXp4lT53+JbOxI2sniaVOLIhK5AfNXxMeXZiRA24M65cuNXI7bokmprOkcZCcbqV5FzjFa2IIMsxZsmE3jyMpgdQ96EDIhUng+JO71mRuo5MuIYsigEUe4e0YZ73Nj8jAvPMGX921i9oCSoxliCHFgjxC7dysADwRAiUyrYB2h7CB8rmvQxMR+VSDxLL2gL3dp+ZSPcSEAirG/oY4MVkVtyN4FQxkE01j0MCF8a3jYoR6R+1gflII9DAG7Vo7H38y7YmLsGtyMD8RVajVia8eQZFsWK2IM52KgXArffabNIdmH0M6+Hlbcrn5eOdr5JJJ2YSCGSAJJJJBJDJAYEkkklEMMEkAyQSSAySCQC4HeYSthLCIhE8b0EMVhYjEVFJgVsIplhERhKhYRzBIJQxkgkBkBHMsSVg7x1MC69pW25jAXAVI3gKvMq6pk+H0zMQd2HaPvl42mLqp7102Af8AqZVBijbjT4elxYxz2hR7f+CWFB4k5y0Bso/OQgg7CRUVQFJIFiMcYAAAG20U8ha5Nn7t5YDKK2xg8iVNi+diPYf+fjNBiJuCb5Y/02/tEqYoZCN/EWaWFmVvj8ialZxUIZO0yVUoZTGU0YgENehkFytHG4mcNUtQ77naSxoxaYer606TRtWNm+ICgYcLfrNjnec3r+Ts6W6+XcL/AHkFXS9Bhy9Jxu4ZMxLMuVDTDczX8fWaJQNSh1OEbHLjHzL9VlmjT4XTsCDxjAP3zQGqSRdLiz4tRj78ORcieoPEdeRMmfRY8mT42Fm0+cf+pj8/UeZVl12o0aMNbhJWqGfCPlP1HiUadNS4V+Zhe/PrMGvyucKgfMPgOx9u6h/eajhxNpO7GFyKU2YOTc5+uHwRqOxiAiogVzfFnmQVfo7j79XnyeFE9DOL+i6EabPkPDOFH3TtERCoOJIwFQgQADITD2yFYCmQSEUJAagEGowNxeYRsYUwkMgMJ4kCkwRiIsCQGNUBEoryH5a9SB/USE7wsLK/W/6GKTKiGVv9kxiYrC1+tD8pUQbGEmxUlWYe2pQlXAdhUsB3iuo5lRUd4p3HvCxoxTNRkKoyE2I3IgAlQpkEh5klRLkkklEkkkgSSEC4CIRJJJIEEMkkCSSQQDJJJAkkkkCSSSQJJJIIBAhEghEiiIYJAZFGCpDDAkTLlXEvcx+4eYmbMMQofMx8ekxC2zZHcknt5PjiY8vKRqeOhmyPqE7m+VQSOy+KJl+A92NQvgbmZkPcO0jb5iPeyf7GdHSoBjokAc7zjbrrIs04GJQBd1ZPrFyZKckDtAWrjOwRiNySNz6TNkdmxNkKkYlIDNMqUsTkHaCxOwA8ky79lpG/bftcx+zjHgzIhyZs4fGSiJv3kcV6S4YExszgsWYA2x3PMoVMBdzkc2xNk+kuDdtg7FfPpK9Vq8Wmw3kIUDwOTxOHqtfl1AI3xYzvV8/WEbNX1QIvw9N8z8Fz4+kHRv2nxCxLEtuSZxmcnYcTs9AH7JyfL/4lo52pF6vNfByMf6mY12cg8TZl31GT/cfzMynZnrciVAq4CtSAnyJDtAEhMlwGBJJKoby3S6XPrc4xabGXbyfA+sW4ZqonxVk8CdTTdJXFgGr6pkODByMf8by0Pouh/YK6zX+T/BjnJ1WqzazMc2pcu59fH0mNt9NZI7GDqp1etw6bT4lwaQWRjA+1QPM09UN6dT47x/ecbo//ANSxnwAbP3GdbW48moxqmJSzF7+nMZhuuFrGA1W/oBOn0zpzP+1KgDw7j8hNOn6Tjx6kZMxGV6vcbDidMsF2vceJbUhFxJi3FsTyTCD3AkbDihCx7moWT6CUajVYtGn7RwXO/YOTMq0LZOwpRMWr6liwkphAyZPNcCczV9QzakUT8PGP4R5mFspGyDaakTWrU6nJlJfM5J/lHidHQ48jYsTLQWgQT55nE5Fkgmel0O2hwV4TeWjkahaz5FFEhgCZXr7GKhzct1A/5rIB/NK9b+73FG/WVGFWcbCiPeWDKQOa+krPG8UGBsx53B8H1uEvZ3XYTF3EGMuZ14gbVzKTWNwD6GWlgwo1fqDMC5gwrIg+stTIl2r7cUYG0MSRSgDzCfm32A8zKHPoK9pajjtruBv3gWZG7Rf4SrLjxPjt0Un1IjZGYrR38GIMjMCpVSAORAy/qSg92HI2M+KM0Lk6pph8rrqF9DzArWtHYzUNtweORJmm1iy67TZh26vR/Df+YDj8oo0Gjzi9PqwG/lf/AME6DAOtMAw9CJjydO0z2RaH2jPi79ZM/TtTh3CDIvqhjaE1myA7G+DHGl1mIXp85IH8JP8AmLgx5MedzlRlLb2RzLN/Uv8AjoYjYNHgzm9V21Q/2zbjyhWobgyrW6PNqsnfh7SVFFSdzHocsesvxazUYDePKw9ibleXBmw/vcTp7kSvuuOqdx0v+KplXt1mlTL6kCEabp+q/wCm1Bwsf4H/AO85ZMAG9ycfi8vro5Ok6rEbCjKvgoZldDjNMCPYiNpdRnwuBjyuo9Adp0D1O0rVYEzL52jbDquXfpB3ToNi6ZqFvDlbA5/haVZ+latB3YwMyHcMhl5Q4sndDdcxHV0PaylWHgiVrlsHvPE0y0DcSTOuRi1i6MsJI8wLCZp02+OYu6a9EbxkehgdLQbZWHqv+JV1ofsMZr+Ov6R9FtqB9DB1of8AI36OD+cUcbuoRS98CILMYQBzCF8mMB6xgICgX4lq9wFAkQBZYq7QIqebNzU2NhiLBibW7JmccTZicNgKk79pFGBgxa0gVkAcD15mtM+DJQPy+xnFJswhyDsTA7xwKxBRrB4lb43xmj422mTQOy5Ae47jazOvmLKvzKQLvuBgYQWDBrNjxNC6qgL8GyCIcyY3DMhBsXYPEryYSgBG4PqYGxxiXTLmwuBsAUHiDHm7xuJgO2SwNh4MgzMrWNh6QOiWFbMAYcbFks88Q4tVpc2JEyimWhZFX98tbSEC8OTuHNGBWR5i87EAiBX7hY3hG/EBUQLkbtFWLmnSfvGHqt/+fjKCayLXkVLdNtqAPUEf+fhN+Htny9NhkMhkM9LiEkkEghkkkgSSSSBJIKhAswIJKliioSsmmKqjhIQtRxvJq4Ax3LUxgCQChHWYtrUjowERqgIued2VNEIlxEQjeVFREUiWkRSJRURBUsIilYQskapICjmMDBUIgWo1S1dxMwluN62kVY2Mcic/Mvf1nS4+fhochnRVpz8J+N1nVN/Kq4wfT1jTHQxo3b3Abt83/n3RwCOYwaAHeRSMKewOBATHG635Y3/59wkCAjeVCd1CzwN4ESkUHkCTIO0EA7HaWCAoHtA62Jao2kZbjRn7NpWwo1NISorY7llTFCiHzLhioQHHXIl0xWVveOq0I4SpCKMaYRpwuv5mfJh0pxsAW7g3hvE75Fied6nrsOo6tpu3vOPCwD/LuTfpJVdwjt7F8A/lGJmR9eXf9nodS9DkoF/OKM+vb7GiRB65Mv8AiVGwHeLnYDAwYEg7UBdzN8PqLCzl02P2VS0VtLqnA7te/wBExgQEy6ZEJyaEZtK53K9to31WcnW6x8undMykZmykl0PyNW3/AJtOu3TkYE58uoygbm8xnF6jp8Onx4Vx4mRzjtiT9omZqx2ugfL01VNc923vOkDMfTk7NDjBqyL2mq6lkKfusRl3ErEYNQgWiBooa4SbkUDIDIYIQRAdoYLuAVa9o9xAKkuoU/iC4vdIGuEMIYhapA0CMPmH3xGWW8t9BFIgVERW5Uerf5P9paVikW6+1n/z8ZUARu24O3eOBtAqC0d4mTmX9nmUZdtpqJVJkkIgO02wIjKBVmJBcuAuADFhJuCWIkkkkqJDJJAgjHiADaMOJFJIRGO0BlCyQyVCBJDIIEkgMMAQwSQDJJJAkIgEIhUEIkkEgghghJoWTQEKMpy5S2NvgEEjbu9Iju2Z1WiMRHcd925/xLFx9uAdooKaofUzl5/yZ1HTx8Pqg4yrMVsgcmUrjdy7cKRR9+J0DhYF1ybUb7fXjmVNbl62AFThroy46DLe1LNuFx29jbA73MJftYbEkgAAD1mrVafMmTFgxsGd1tj4W4FyKmVXfK1Yk2YA/aMbIP1kdjgJhU9wxgc/WV4tHj0wvIxfId//AIluRk0+Mu7D1JJkUMxBwEAAVtU42u6l8HOyrTuFAA8CU9Q6ocxZMDEKeX9fpOWTewH3zUjNpsubJmynJkYs52s+JWQSbJJPvGEk0hanc6D/ANOf/wCJ/YTiEzudD20ZPq5/tJVcx98rk+WMyPszb8zVdufrMjm8jfWEC5LkMF1KJByaFknYAeZr0PTdTr2vGoTEPtZH+yJsbV6LpJK6CtTqODncbL9Jm+X5Gp4/SYemYtNjGo6rkOJDuuAfbaU5Oq5f1MaTSqNPhqnKfaf6mY8+bLqMpy5nLu25Jk0+DNqcoxYEZ3PAEmftXfyK9lE6Gg6Tk1IGXOw0+m//AHH8/SdDS9MwaJryhdXqxv8ADB+TH/uM3qr5M6PqMhdhwoHyr9BJfLfRmeyYNPhTF8HTYPhYeS7fvMlf2l6AIO1FAvaW1TWDQAiuwTF3AWwHESJaRj25ABue2ouRlxKXyOEHqTzOdr+rrhydulC5X4JPCzl5NU+Vu/MzZH9SePpLia6Wq6qQO3TDsHHceTOWXtiWYkncknmVs9mze/pIN5rEM1EbG7i1UhW+BFB7dgLPoJQxNDaem0W3TcR/+3PLrZO4E9PpTXTcA9UElI5mffVvVElv8SnqFLjBrkyzIa1TE8Fv8SnWktiBa77o/Bi+41FquI+5FA7SFaEoQCxsPqTBwdiTHIB8mKUAG0Cc7wgRRsYe6UEFlNqxEY5nvcAj1ig342gujAuXP8tAsPYyxdQwHAN7VMpa4rGjYO8DYmYE0QRNCZAWvu++cwZXXzcYZ99wR7iB1VffYxhuZzVzEsD3Akb0Zfj1PaN1ga0NE2LF1GbbcHaU486MSQws70ZcDYsHmBnKDvpQBe+0zZ9O+Zu/FkKOuw8XNibZATxUjfKt1YJN1IMSa7X6YVmQ5FH84/uIf1npuq/f6c4XP8af9p0EbYjYj8pVn02DM578Sj3WTjF5VjPS8WYXpNUj+gaZcug1WE/PhYgeV3mt+lKQDizEH0YQI/UtILJZ0HgnuqO4dVjwD9oARXsZbqBWFjNidSw5qXVaVWPHcvIlr6XR6hCuLUHET4cScvpnxwhvzLsWrzaQ3izMnsDt+Ev1HR9bj+wEyqeGQzEcPwm7ciEOOQw4muqmWOlj62+Uduq02PMnqRGGHpGpNo76Zz/Cx2nMBh5k4/F366GXo+oVe7A6Z08dp3mHLiyYTWXGyH3EmPJkxN3YsjIfVTN2PrGpVe3MqZl9GHMdw6rm3NfTzYcehl5fpeq3fE+mc8leJE0+PT22HOuVT+IlnkmNWl21AuP1cXonH0P9RE05rOtS7qa92hyewuaqPOARhsZFG0MBhvHAidyqLJAiNqK2UfeYF5NcxG1ABABsnaZXdm3Yn6RRsYHVA3qacGFcmMdwFg1czKbozZpKOM+oaBwMi9uRl9CRFMt1g7dZmWv4yZUd4G7S7BG8md/7WBT6gGef02+NPFGp6HF+5UE7gVApOJHxoWUAkVY2iZcbp8qnvF0AZev7tRuK2i5WtvAIIMDHkBTICyEC+ZpOBMy2AAfBEtVQcbKfEVcYOS1Jxkb7eYGc6XJ22tEekrXJm0zWrPjPseZsTI6j5gGHqDuIG+GzbHtvwRUDHjzOp2PM3aI4cysMzhcl7U1XKH0ilQU59L5mdsbADzfgwN+rVtO+Ilg6sdjXEfTuDnxn1apy2dyoRsjgKbUE8S7QNlfVYlABBa7viprx9p5enfIuSpDBc9LghghMEAGSGEC4CgRlW4y47MsVKktWRUVqQLLuzeOqTPJcUqtRjLCkIxzPJrFPbcIUiXBK8Ru2TkYqAqFTvLO2AJvJq46IkqKI04ugERSJZBAq7YCstMBEIpZYvbLiItSiqoCstMUiBWRJGIgqUARhsYBCDILVO85/R7dtVnI2fKQD6zTnyfC02XJ/KpMTpS9nTcAPJHcfvkG0NG76Un0G0rEh3Kj3s/d/3hVp2FA8bSK3gyu94ytAOQWUA8t+Vn+0PBkJ+cey/nX+ICYDA7xpX3UYwa4BhAkBkEBhARcklwBQlbpRlhggKgnCbSYdf+k2oTIgONEtgDVmgJ3Mr/CxtkCs/aLKryZxOhO2o12s1SgfP4b3MVGptPrtGSdOx1eEbHHkPzr9D5lmn1WHUsURimUfaxuKYTajk2WQ7nlTf/nEp1mk02rAOfGQy/ZcCmX75dA4NGBvAN/dM96zSGxWv045IP7Vf8y/T58OrHdpsisV+0jbEfdLqYTUEDCwVzZ+UC/XacPrrXrkFAgAf5/vO5qrJwY2U22S6+lmcHVocvXVwkg3kCkgSVY9DiT4WLHj/lUKfujkb2IW5JMgM0hYy2YyizuIw2OwgJfbzDdGMTY3ERhvIogwgRSKECvW0IYneQQncXBW0BxxARtATSxe81UKhgEJgIgEmFYqmjLFNwAD87e1D8z/AHhLQAfaPq3+B/aQiQGL/F93/n5RhIB8xgCpKjSQAdhM+Qb3L2lbTUSqTsJWRLXFSozpHOgYI0EogX1hKULEglijaNFRG0Et7YjJUSmEhAhqSVB4EnEkkCXFJhhC924gLJD2mCUSSSSEAyQyQBJCYIEkhgAgGQSQwDIIImTKE28mS2T2s7OzBRbECUsxyGwwoeJbp9K+rDuASUF0fMqI/ZuRsRvPP5fyb1Hbx8M9m0vdlIQbkIov7j/mdDSouL5gO4DYMRyT6RMBx4sCqEtiACfWHVatceIKCQQt/fOPt19KtTmvK97FiSTMjZQuNiOAJfh0j5VfU6t+xT8wX1i6jCmfI+RVIxgUi1xU0yxYScunCIDZyqzMfAH/AMzoK4QdmMGzuWPJO8VcaYtP4AAAs/dOXresY8IOLS/PkGxfwsez03avXYtGvdks5KpVB3M4Gs1ufVZD8ZwRyEHAmZ8jZHLsxZjuWMA28zWIBF7kfQSAQmSVAkhAkOw25gKRO50b5engnyzGcJtvUk8zu9L26dj9+4/1MlVyg3zNvxvMlXZl4NFt96g0+n+IvfkcY8Y5Y+YRWiPlyDHjUu7bBQOZ010Gk6evxeqZA+XkabGd/vmddf8AqxrQL2Gq+KR8xmFu5nLMSztuWJ5me616a9d1TU61fhUMOnGwxY+BMJoCpfgwZdTlGLAjOx8AcTu6HpaaIfEzIubUDcWfkT/JjZPRlvtzdD0nJmAy6ljgwHgkfM30E7mDEuHF8LTIdPhP2jf7R/qfEdz85d2LZD/EfEVO5mHNTPv2u56OExpj7EUAeAI6hVCqL33JleXKmAd+Ru0AcmcnVdVdj26clVAruM1iOtkzKuQ4lILkWFvj6zmdXZ/hIpysFY0QDQOwlXST36rIWskoSSZd1wXhwCuGMqOLkQqbUioAfUS0jtxtQH1lCgsPQesqH7xwB+EHcF2Jo+khIGw/Eydu1kD6mUAkk2NhHQ9q7AD1qAc0AJCvaaMAsS3G89NgIOg0wUjbGo/KeXLT0+lH/wCnYPXsH9pKRyM5rUPQ4Mq1RvECd7Muz/vstmh3czNqCTp1J/miDPAQT6GQCT6yhSa2NiDujflAe27oEwINxxIK++CSARIYOJCSYE4incyMwXY8+kUvew2gMRW8W4OZJQCLNgRlZl4Y16QccyE77QLRlPkAy7Fkc12EgehmS5sw7KLNXA0qCcff8UAj+EjiQvR7chAvce8fCFIogETJr/kx4gBtZgbsYZhs9envGcmwCoB8zj487JupKH2M0LrXOzBXgdOrKgbSlXZWO8pGrQkEWvqDGXKpNd4JMC/KqZ2vIgJA5qU5dGjoyqxUn1EuUU1+0fuF8QOSuHX6Y92NiQOCpuWjq/cPha3SJmA5JFETa+2OwSfFRAiZFrIoYX5HElkq6z/B6Vqt8eZ9O3o0TL0bUKO7A6Zk9VMuydNwMR8N2Qn75R+pazTEtp3PucbVf3SZZ6NlYsuHLgNZsbJ6EiVzpJ1jVY7TMEyjgq4h+N0vU/vMDadjyU4jb+mRy7l+i3ytfgXNTdKTKO7R6rHl/wBJO8qw6TNp89ZsbKCKvxLspljdgP7XGT6zdqEGXBkx2B3CgT4mBaVkN7AgzfnHdiddz3Kw/pNVlxcnS9Xi3CDIvqhuY3DY8gDqykHgiW6fPmwi8WVkHoDNX/FspXs1OLHnT0YTG1rph6ggGRCvBEyzuahenahUObv05P2SDsJnfoz5B3aPPjzr6A0ZZ5fTi5chl2fSajT/AL7E6D1I2lBMrLqYt8Sn1E2aPhh7zFpzenQ+1TTpzkUnsAYHxNI53VV7eoZPej/QTKTNXVW79aSVKntFgzGZFb9Pti+hnf057sdeRPP6Vh8IgzvaI3hv1lqLEW1IrhjKtShCkqd6l2PYuPf/ABBmFrXrtIpcfLX9docQprBBEGA03uVBlic7iBSuzOD4Md9wAQCOKMULWbIQSQaNGMRsIFBXty0rHGPA9IbyKO0oGHNgxn2zKb5hIT4hG91AodFyMnzAkbFTLsGAY9VjdQQQ1H3iZ07sRY0SOD6SxbR1IckKQTfmWe0vp1QLhCS4Y943bPRycZGcioJayWYoTeNMIFs7S3Hjrcwqu8tAkvkshQu8bthEM563hCIQI1SQCsMAjCZaCQwwGBIYJIGxdowFmLxGWYUxElSXJIoEQER4IFdRSJaRFKwKzBUYipIQhWKVlkBEoqIqCWlYhXeBz+s5vhdPKjnIQs6GJfh4kQbdqgTh9cyZhrMONVtRRUV9prnd8wLBICCx9togMiH5b9d4U5kEnMI5gFWtm9qH/n4yMYqGwT6sf6bfkITAFxlaITIp3hFwMYG5UDCGqRVtyNxtFBkJgQNUPMUyCBXqdTi02F3y5FQBSRZ5nK/Rs9ujzZCrENk5A9Jd+kT4x0sjJjDlmAUk/ZPrMHSuo6XR9NGN9RkOQksUCX23A7yZEIA71BPgmWgkDyJxP+PozBMWmyZyfAFf5jfrfUnH/L9KOIerkj/EaOyUVt2VSfUiZdR03S5svxD3Ysw4yo1ETnK3W23fLi04P844/OP/AMP6pqF7j1QEeRjMgGXJrtFrgdUw1ODEljIibrfqPunN6STq/wBIUyGj9p5e/SMKYtXmztqMjY9ge4bmh/cyforjvqGpybkY8fbZ9zBHomT1lRHaZpfcTO4qbjNRdzHupUDR2jE2JcD1fEWqMUNUYNZ3kAbcUJWykcy0jeK18eJqICPWxMtBsTPVGWq1iSwlF+JXdHePyJW0KYNGXcSoSxDUIhG0imoSbi1CrENqPez+cBNSlCQo+kuHzCQC6MZTZb61/QRe0g7wIflv1J/MwqySANITAh3iMI11ATcRFLmtpWZa4veVzpGKSoQtx4RLoCjaoaqECGQLJViEiAbGFKV2gCSySNTFfbBVGWwEby6Yr7d4+MUd4SNoQdqMaYYgNtM+RCp3G01IBViMwDCjJPLDGGMDUjp2NUAnRkwo87SFKF3AIwPiQIYI53MFCUKJI1ekEIAhkk4FnYDyZQjNWVEGwO5MoG5BI+gmlVXJjOoVlYK3ZYPETSC8gfal3szy/wAl7d/CdNvxm0mfEUA+VaIPmDqAwPibU4flDLRUeDMuTMcuZnO9bD+spz5O3S5Be3p6cTljouXNky5BjwqWPp6TLqxmGd8GzMtBmB2F1/mb0y/B0qjAgUsB3uRuTzEGMfD7mJJbtJJ82RKiwK+bIGyOT2qBXjz/AIia7UYdJpD3sB3WFUeZi13V00ztiwgZchFbHZfrOG2ds+oRsrnI5YCz4jDV/VdRq3wp3t2Y3NBB7Tlp3HJ2kAIBdTt9cG2AVyWP5TkkU01EGSFQTwJAVLUWWx4lRO2gT5g4G8a6GxuKdzAhMnEVhLtLps2qy/CwYy7ea8SaqkgHc3c7uiVseiwqwIIRjRH1lLLo+k/vCuq1g37R9hDNODK2o0xz5SC7Yyxr75ndXMcIglmqqIAMoLFwO4k1wPSX5DTbcmouPTNnYFaAH8UqK9+ByeAJ1NH0d3p9WThx8hR9ppq0HTxp2RwvzjhmG82M3dYFknknzM22+mpMHCqYsfwtOgxYz4HJ+plnaBjJA42EmLEar14lWu1mDS4+12Bfwg5iQtFgCO5vEwarrCY17NMA+Ty38KznavXZdTYc9uM/wDzMhPhQAJrGV+fUvlbuzMXb09JndmbmgPQSE0IADW9yo6XQd9Tkv+T/ABNvWtsenAJuzMXQ9tRl3/g/uJt61sun97k/VcvInajH23EyEswoV9ZvzADA58gTnDcXKg/Z8En1Ik7vUwjb1kAFfN/SUQNWwhI9Yt1xsPeX6XS6jWP26fEzkcnwPvgVEVPT6fbQYB/oB/KY16Xo+nqMnVdQrOdxiTz/AJnQVlbCj417cZFgegmOW+msxxNSafLYsX/iJkxHLgVMS73dExs25cEc71+Ep1TPj02MqxB7uQZpGfJjzYh82NgPWoljk7y7H1DUYxRYOPcS79a0mb99gCn1WTb+rxn4xwGbRpNLmP7DUFW8K0TL07U4+FDj2MconGskkGRWxt25EZD6EVAGuaQ1yEWPQxTsLEtTBkbTNnBXtXYgmNGdsdbg3AqE82JDks1f4QHIfUQGI7RvFLekF+sHMobuguAC4e0wiFpsx2caelTEdpuw74EaBs04Kqw2IBmfqf7vGRsO4y3TilNnYynqX7pfZoGG5KgEIFwoh2Xg/cY65N/mBB9VMULCBA04tU6m1fu9mmhNcL/aIV+hnOhFjgmB1Fyoy0rqSTdGWoT8PdaozjX6gGW48749lcgehgdc1a8Aky0bH2M5adQawMiA1v3LNmPW4chALBT6NAsKI7FciK48giZ8nTNNk3UNjJ8gzUCO5jyDwRJ3j0IhHIzdIzobxMuQDzdGJjzazE4x5mcDgh52S173CnzEg7gSYuueDQE6l2NqIMozabC4rt7T6rM6vlxEjnt2HvKij4XT9SKxs2lycU32Zm1HTtTh3KjIo37k3i5cWRGYshAO9j3gwa3PpjeHKQP5TxM5Z6a0NXvpcR9NpjVirdysVI4IPE7eTU6bVaUNrcXYW/jx+DMr9IORTk0OdNQg8A0wjfpnxTi6trMWxyjIPRxcZ9XotSP2+k+E5/jxGYsmN8OQplRkccgiIZeM/E2tgXZVxZS2Ib3VTo6NgMhBNWJy9JsrX4M6WlUPmAJIBHImkY+ti9RjYeVnOnf6h0745xkZSCNtxOfl6RrMYsYxkHqhgJpd8ZE7vTmvBV+BOFpFKsyMCrDwRO3043joDgSo1KafJ7UYcn2Ygr45NndKIjk2u0iq8Qor7WJYBRuV4jdg8hiJYIC1ec3uCJKra5GFZkPAO0ZhvApzfwkjgg2ICP223kRs/wBnzxcXJtkxnmwRcBqBxuSNwKuJdrY8rccC1cGV4jeFa8bQPR4yHxo44ZQR98YiUaF+7RYD6IAfu2l9zowBWDtuEmAmoEGwkuKXku5UNcIlYMINSYp+ICYpa5AYw1YDGBiKY1zLQwGS4IBkuCSBtHMcGVjaMpmKsMZIDBILAZBuIgMIMKaAwgyGApFxSKjmAwKyICI5EBEBTBUepPMqPPPhz5P0kUq1hSH5+ys7h5nO6d+16nrM3IWkudKAG2U1ydh98aqFDgQHdlHpvGUwAISaBPpvCYHH7M++0iguyKPQVBcYiKRKJcIiyCEODvCdolwg2IDBoblfEIMKcGNEEcbyDjfpFqUGnXSkN3MwYEjYgTzlV5ozufpQ5GXTr/CEJnC7tuDJVhizqb49CJoxdR1eL7GoygDx3TMGkIvcbGRXQbrWubE2Ns5puWAoiWaHrDadmOo7s4I2JoFf6TnYMOTNk7MbJ3ngMwF/jH1Gg1mnUnNpMygfxBbH9IR0s3VtNm6dmRfiJkcllH1P+Jr/AEUXt02qc8tkA/ATzLL20Dt7Get/R1AnSEPl3Zj+Uo6pNiVsvcKEMk0yoa1NEQFpc4sbyg7GpuM0wMIMQGSEWkyA3tKw0YGFMViDYxi0g4gEHaIdjGMVoAgBoySSiyRjSMfQGIDAx+WvUgf1EgsZKFem0C/KduISxMiyKsXeIFIVa9LjA0DGbYAekiqTtGG8fkRQN4QCtiKNpaV22lbD0gQixKStGXDipAtmiJqVLFBFQjmW9h4IiFCDxLqYhG1iKDLB9mohU3xAgNwEQ9pjDGTKEkhKFdzAN4DCGpBtDUilMWWVARGoUGhtIGJPO8hXzUpyarTYTWTUY1PoW3gaHUOoJG4lbYdrHImHJ1rR4/ss7/Rf8zLl/SVFH7LB97t/iNwx1KrYiGebyfpFqmawEA9FT/MzZOsazJsHYff/AImuUTjXrDsLJAHqTM+TX6TF9rOhPopv8p5J82fLvkysYm3k39TJzOL0uTr2kQ/L3ufwmTN+kTn9zp1HuxucTuHjYRgARe8nOrxjfk61rnHysqX6CZMuo1GY3lzO3tcSHiTlWsj03Rj8P9H1G9tldvwAmotWIY1FAfaMwdPyKek4xY+UN/UzblK5DjXTftGItjey3U4V0XYseJMQzZ22bZEH8XMoz42zaw5MmMIpClUvjx/aWDGNOMQJ78g5JPHMo1Osx6Z+7MQ2QgEKPO5gbc+RceMu7hVXckn2nA1/Vn1C9mAlMdAdxG5qZdfr82ta8lBB9lBwJlG5smWRBDWKGw/OPpxeoxiuXESvSXaTfV4f94lG/rJtsQ9O7+05h3adHrBrLjHos5zbPtEE4NjYxSN9gBftDcN1zAFbXBxLcGHNqcoxYELsf6ToXpuk7FV1Ot//ALMcluLIq0/TP2Yz6/INPgO4B+030EGo6r24jpunodPg8t/G/wBZk1GfNqsnxc7l29T4jaXQ5tbk7MKEgbsx4WZz9q78UKARd8/1naxhsWgAIK1hPcCONjBiGl0J7NJjGs1g5c/YSbsemLY+/OwyZG+1XEbqY8/pun6jVN3k9mI/xN5+k7eDS4tMFGMEnjuPmWqNh3bDwPWWDcgAAD19JaCu6ivJlbDHgQ5MzqiDlieZk1fWMOmLJpgM2QbX/CJwdRqsupyd+Zy5HjwIw11dd1t3+TRg418ueTOO7sWLEsWO5YmKbPMI24M0hLs2STDdmP2g8gfWArXEqBxIWkNg1BA6nQd9Rl/2f3mnrbm9OeQL2lH6O76jP7JH62aGGvepn9VmyHu0ztXIqYBNzkDSEbAkbiY8WPJmbtxqWP5SoQy7TaXUazJ2abEznyfA++ahotNpAH12UFuRjWHL1vMMAwaNV0+MbdwG5mbfjWfWpel6LpyjJ1TUB35XEkq1XX8hT4OgxLpsI8gbmcdmZmLMSzHcknmQRx+nL4LuzsWdi7HcsTzPVaffQ4gbrsWeUO+wFk7ACesxKyaPEGBB7FsHxtLUcfKKLg8igb+6U9R20uIAVv8A5l2rb9tmHm7/ACkfFi1CIufL8Ib9pJ5P/hlHKBgJnRfo+UC8WVHH4THn0erxC2wOV9VF/lJLDKoZr2luLU58X2MzADxcz3RoA36RwhP2jUuQb8fVsgHbnxJkU/dHTJ07KxOXA2O/IHH4TAqgGxCJOMXk6J6dp8wvS6oH/S0sxaXJh0efAwDOdxXmcwbGxsZ0enu5xZz3EsoBBJ45mbqzHCdHxOVyIyH0YVADOuvXSQceo065QNpDm6Nqf3mN9Ox8gcTXK/sZyflcm7knVPRUyju0esx5R6H/ALTLm6ZrMG7YCwHlN5Z5Q41mBqS4Ca2IIPoRIDNMidxvOlpFvSIBvc5ZM6Wib/lAQTVkQL1FAj0Mp6jvgB4pv8zRwKve7JmbqG2n+jCFYQIw2iB/aEZFJrgwhoQYL2i90B7kBiEyCA9wiKBIWoUCAYBNg2bEnfUQOQd2JiliTAvTO2M/KzD6GacWtYbGnH1mAkjYwGB2U12Ine19QZemVS1qwIPBBnnwzA0CY65CpsWD6gwPQMflJ8ShqOPKwq9qmDDq8wFX3D3m7Gj5MVqBTb1A0rQNjmqlGo0uDIfnxjfextLMeRGPaSAw2IviWZFsDfiFc/Loe7T/AAsT8bgNOc2k1embvVXBH8SGd0LDuBtA5GPq7lfh6zEmox/6hTCT9V0Gqa9Lm+A55x5PP0nRy4MOX95iVj61MeXpeIm8Tsvsd5M+Gsp0ubTZGGRaB4IPM16ZguXE3iVHSapBTXkQcAHiNj3YA2CDuDNRHUy7qG9DLk2FTCQ4xErktR4Pibcb9wHvAOTGuQUyq31Epw4lw52VAQpSwLmiIxAzY96JBH5QKztnX3sSzgVURwQ6kjkw8H2gIprIfrdS08ykfv2B3BUGvxlo4uAuQ0UPo1RybiZPs36G4w4gLlHcsQi1Q+JY+6yoEjTKb3H+YDjcke1yrB9g+zGWn9591SvH9rIPQgwOt05/+VA8KzD+/wDeaQ05/TW/Z5F9Gv8ApNk7SdOVq64CYqnaQmMXQYwAyGLKhwY0quMDtFgJO8NxauHxIplbeWAymFTvM2LKtJkESSzIqyC4o3k8wOmEFbyFJZJU5a1ivtkKXLZI0UcQgyztBkKekaFAhMgFSGFCAmGKYEuSKYAYDHiAbGz4hsTPr8vwdDnyDlcZqEYuhrWifKecuQtc6Eo6Zj+H03Tr57L/ABmkrW54EKrG5Y/d+EIajIFpRf1k8yh13kflB6tf4WfzECGjG5f6L+df4kEMEJEFygEQFajjeQiEJGEEimjAhEEYiLAKxwaMQQsyopZjSruT6Qrz+fR48n6TLhJbJjamZWPGxNTov0TQMx7MbYvJ7W/zcwaHVYG6/qNTkzIuOiFYnngTqf8AEtMS3w/iZTxWPGTIMT/o9iP2Mv8A+S/4mfJ+jucD9nkVvbunUbXuBY0rKPXK6pKj1PLwH0yn0Xuyn+kDl59BqceBcOTRFig2yIQfyuUL1DW6MfBZnOMkWmQfT1nWLazUZu5X1RIFXjwjH/8AzSnJo82XWqubC7UN/j5u6/8A8ZFYOs9Qx9Q7HVHRlBDdxnpem4vg9O0yHYjGCfv3nmOpaUrrhgC41J7VAxigL+s9eR2mhsBsJYgyXIdxEJoyoc7iVvjB4jA7xoGdlIEA3M0MtiUMKM3LrFiHZZAaFGQsaqTxKJ5jAyuMpgPFaTuqQm4AMkh3EggSQjdfr/mEQH7S/jAIMYDeLCDIqz+ExzvKiaX6kD+ojA7zONHEBG8kBMgYQ0IoMYbwFKi4woSQiBKBgreExeIEKgjgSsrttzLOYpNbkgD3MoXtsbxgJmz9Q0enF5tViHsGs/0nPy/pJosZrGmTKfWqhHWYeInbvtPPZv0nytfwtOi+hY3MebrPUMwpsxUHwor8pdMetYpjFu6qPUmZsvU9Bi2fVY79F+b8p43K75G73ZmJ59pA+0aY9Rk6/o1/drlyfQVOfq+v5sydmHEcPnuDfNOOWJFDYxj9jfcxph31Goyghndv97Eyo9wXZhft5gLHn02uKTGqhFNZsg+D4jGiKIFRS1ijF7q5kAK0aEB+kJa4DZOwJgSiRZ2EgAG8IxueSB9TCMLEA90BWIPMC5FXa9pYcQXc2d6liooNAAXAp7ieAT9BGCuw2Wh6maQtBhfMCihUg7HR8Qz4sOHISEr5iJ1ExjF3DEvaofYfcJztBqsOi0uF85ASmJFczma/q+bWZHTFaYXbu7fLfWYzWtb+o9VVG+HpSHcbM/gTiNkLsWJJY8sTzFZXPIIA8DxF4NGaxDh/URxuLErA23hDb7QLJbot9bhH+sTNc09N36hhHv8A5kVq6u1519l/zMHJmzqxvPvwB/mZMeM5T+zI7fLHxAlenPpN2LpgTGNR1DJ8DDyF/jb7ouDVYdEH+DjXNmOwyPwv0mTNlyZsnxM+RnY8kmZ7q+mzP1I/D+Bok/V8HqPtN9TMAFntUEseABzNmj6bqNWO/bFhHOR9gJv04xacFemp3uNm1WQcf7ZNk9Lm+2fH07HpVXL1JynduuBPttNTfH1KDGFGl0o4xJy31l2DTJiJyuxy5jzkc2ZYprECbMmfV34rx4UxY0RVCgmqEv7yd7oDxMmozLjXvdggHBMGV+7Qu4Zgfh2KPGxlZVarX4tKyjI9sN+wczlavqefV/KSUxcBF8/WZnxWpbuJJ5JlaixQm5EEm9uB6QDaQiAmpUMDGMqBoxrswHvaQmVyXAsuCKIVVnYKqlmOwVRzIrrfo+ay5/8AYBG61s2A/X+00dM6dn0OM5dRStl2CeQPeZusmsmD7z+Uzu1fTLqQBhQWAPPvKf1440KaZQgP8VSzXG8W3pOeNhNZqaYkse5iSTuSZKgBJPaoJJ8Aczr6ToOTJg/WddmXS4eaJ+YyWyEmuSCSQqqSTtQHM6+j/R7U5k+LrMi6TDyS53l56v07pq/D6XphlyDb4rjmcjVa3U61u7U5mcfy+B90ztvpeo7P/Eul9JUp07ANRmGxyvOgcvxdLjyOBbKGP37zxwUse1FLHmgJ6bDkyZdKuJQVVVAZjyJeOFuubqDeTI3BNGZ+omtInsf7S/V4wuode4gA8kyrNgfUA4gQwBFe80y5mLNkxn9m7qfYzoYOp6zF9rIuQejD/EqfS5sIp8RA9QJVFkqyumOpYcrf8xpgb8gXD8Ppeo+y5wt9a/Oc0QgTPH4vJvbpLHfDmVx4sTPk0OpxGmwsQeCu9ylWbGbVivuDLR1LUJ8vxC4B/iHEdnSsqVNMpB9CJt6cT3uqiww3EsXqbstZsSOJZp82F9QDgx/DYg2PWTfqyPNuKyMPQwTtZOjYczs2DWLZO6sOJlzdF1uPdca5R6o03PKM3xrApKm1JBHBBmrD1PWYfs52IHh95nyYsmI1kxuh9GWokuSp3HXHWceYVrNIj+6/94Dj6TqjWPI2nY+Dx/WcgSScfi8vro5elZVF4ci5h7bSzRhkwfDYFXBNg+JzUy5MRvG7KfYzpaR3z6cu5ty1E/hLN/UuNPg1Zqt/WZ9eL0jH0ImjGbD34FxMuL9ZT4IYKW4JlRxxGBqac/S9ZhFnF3r6obmQgqaYFT6ESSyrZhpAYkgapRaJCwHmVF72ig3CLS/pJyblYhDEQLO3aAgyA2LMhNwAITIsJgMoFSEbxQ1ChK2JJskwN+NO0bidHGe3T4mBIraYvE2Yx/yXsCZRzeoP8PXZABtsfykxa7ImwyGvRoOq7a2/VFP9Jj5kHZx9RBH7RPvUzVj1OHLsuQX6HaecBI4JEYZ2GxoiB6Wr3q7mfL9rbacjDrWxmld09uRNa68nd1VvdTA2oSBM+RQclMoJMfFrMJXtJKn3EmZ1XIjqQQfSAGwMoIRmHj6xseoy4vlbGCBGzZKKhQQDtfoYO9ytPTj3gal1WNgOQT4IiZWHxUPcCLAEoHw3FAGxvBixqwZWs1RoyjZmICKTZpgNpD9qU5cXaAcbEWRsTI2XIgvIoNeRALL+3U8GiPylqklaMzZMwOTGw7h27MKlyOpr5hZ4gM3zYiOCIQdhZ5kH2WBiqflEBjvtKxvjdT4JEYHeDhnHrRMCFrIJlagjUOf5luPfyiIxrPjrhrB/8+6Bt6Y37TMvqAR/Wb5zNA3brAP5lI/I/wBp1DO3j6cvL2gkMlyTSJBUJggCoRJUEBrkuAbmMBIqEyBqhAuQrIohrhigVGEyqA1DABGEiuvJDAeZybSSDiQmAZIvdIDcAxeYZICmKY5gqBWRIVjkQEQK+Jg64xHTWQc5GCidIi5zeq02r6fh/my9xH0qBuUfDRUHCgD8IW3Hb67GEje4APn+g/OASListSwSGBUOYy7u3tQ/8/GHt3i4+CfVif7fkIDGCMDJAA2hkMVpRDtBAZIQwMBEAMbmABGBoWePMEydVbUJoMr6Z1RlFtY5EDhaDEzZM2ZTmxY1NfEwqD236idPTJhXGG1hyZkP/rrkZkP1A4j/AKOp8PpjP/O5P4UJtyaPGzDJiZsGYcvj/i+o8yKOPS6TtD4sGEg/xAXcuA7dgAB7Cc50y6TJ3sDivnLgW8Z/3J4+6aMetAAOoChDxmxnuxn/ABAYYxkz5DkBJBA34IlGPAD1HMUJT4aDdGIq/wD4l+PNiyAuqs6lj8yoSDM2hyYXz6l+4jvyUA21gfWBzQDm/SNAzB6y33Ac1/8AE9GeZ5vpH7Xrb5fAV3+l/wDzPRxCjcRo0k0hBzLQYnbvITRhFl7VK3Ea73gbcRBSVgljRDNslEYChcgEBMCE2YYskqGkgkgESA/P9BBIu7MfSh+f+YDjmWdsqBlq7iZrUAjdR73/AEMIFGE7t9Af7SNSL3OQo9WNTLQ8iAzJm6t0/CPn1aE+ifN+UwZP0l0ikjHizZPegLgdriMpvYCeXy/pLqWNYcCY/dt5hz9X1+Y22pcD0Q9v5QPbuVQW7Kg9WNTHm6t0/Ds+rxkjwnzflPEO+RzeTIzE72TFoehPvA9Vm/SnSISMWHJk9Cdphy/pRqnNYcGJB6kEzhjaHmBuy9X6jlPzapwD4T5fymV3yObbK5+piCG/eAjL6b/WRdhuKMJYDkyD5jQBMgniQso2Yge5gYOpqvuMgwtkA7qAHqYBujsLHkesQijY3EtTBWxagPAhXEl1THzuYFQYAbkD0hAZjYBP0mhVQcKv4RxtAzLic8r95jHAas9ol5MB4gUDCpO7E+wjHHjVfsgnxceoMnAgVEUbAA+gkAJFkyAjzB8QCAwUXfMZaMOHGcqswYKB6y1sWlRHBy97hbWjApABI9zGJCmgDZlWHG6sGIG3vLld8LqzFCFN0fMCKrkMxVu0ctXEFUd62lhzE4jiGUDG25VRcpKrwqMfeqlGzUY0/wCF42q3LA2fHM5qAB1ajvc6mt+XpmnFc8gfQznYhajkc8TMVchc43oAA7WTHzdmSviZFBAAJ23qJkFJvZAIFHzJsPsoAPYTSEf9XK7F2I5KCKMJK2GAvcAyxj3KV4BjqP2QFEbSYM/wnB+zf0mrpakdRxAgirP9DNWj0OXMve1YsK7nI826fNplzfA02MkGy2V+Wr09pi341J9crq2+ooegmDG5IYE7E3Qmvqh/5hz6KPyEp0GBGTuezvxcv4LdFotRrX7cCbDdnPCzo400OicIiHqGr9F+wsKaTU5xWXL8HT/yY9u6btLix4UGPAgUH8TMXtqdKMun1OpUZddkBG3bhT7KzUq0naqgCF/sgHcBq/rMms6lh0y9q/tMg/gHj6xImtXaCCWIVb3JM52p6ymIfD0qh2HLkbD6Tk63qGbUN+2fYcY14ExMxfkkD0E1ImtGfUvlctkYu3qTxPQZ9ulH3xf2nlp6nW/L0xgRxiijz3tczDm7l53auJmE0iwNXmS7iVDAa9oSGUAlSA24JHMQihZP3TodWsNpgBv8ICoGIe9wDc0oJJ2AA5nT0PQ9RnT42pYaXTjcs/Jmg9T6d0sFOmYBnzcHPkmb5fkanj9V6ToWZ8fx9dkXSYBvb8mWv1fRaDGcPSNOGbg6jIOZyNXq9RrsvxNTmZz6HgfQSniTjb7Nz07nR9Tm1OfUZM+VsjEDdj9YnWxbYK5oxf0fNNqPov8AeWdXNZcHsLj9Rg1LE6dQQQ3BuDTaBsg79Q3wsY335luuHaFygD5RdTn5M+XObyOSPA8CaHTPUNNox2aDApbj4jeZgz6jNqW7s+VnrwTsJUoLMFVSzHgAczraHoOo1DD45GBTv28tJkhrlAWwVQSTwAOZ0tJ0XU5mQ57wo3C/xGek0nTNLosLDDjHef425lhXszYBYJW7r6Ro5ufpuLR6REwr2d7U7Xu33zX0vCmPQOoFjuYCHqfzdgvYb1G0rri6exJAsnk8SDz3Ud9XnH+oxsWRMKplawD8tgcRNV+01DkEizYMqzMW0wUmyG59ZqI6S5ceUArkU/fJkwYsg/aYlPvU4oXaWplyY90yMPa5RsfpuEm8ZZPa7mfL07Mm+NlcfWpYmvzD7QVh9KlqdQxk06MvuN4HH1CajFs2Bx7kbTGWJYEk3c9YmfDk2TIpPoYMuj0+YftMCN7gQOUR8tXNHT9tUPdSJc/Tgf3bmvAPiJgwvhyhiQQLBmascTW/Lrs4BIpzJh12qwH9nqHUDxdj+st12Evq8uQMFLNdMCJkZGQ0wq/N8zUkS11MfXtSBWfHjygeoq451vStTtqNGcRP8Sf9px4ZOMXlXXHTen6jfS64AnhX/wDBKs3Q9Wg7sfZlH+k/5nNluLU5sJvFmdPYNGX8psTLgzYTWTE6fUTb0w3hI8Bj/aBOsajt7MwXKp2NiNpCrK5wAhL3U+JZv6lnxqx/ay1f2CQJVqt9I5HgS3T/ADZSCKJQipVn30rqBuRwIRgwa/VYfsZ2oeG3H9ZsXrPxB26rTY8g8kf95yhsaOxhAkvjK1tdUL0nVfZdtMx8HiK/RcjL3afNjyj6zmQozobxsyH1U1GX8N+rX0epxmnwuPoLiol2Cs04uqatO28gcLuO4TYmvx6hb1OkRvBZDRjbDI452YgcQTrNo+nZzePUthY/w5BL00ldMz4FC5XXdSBzHKHFxBIYXxviNZEZD6ERZpkQZCYJDAhiniNA23Mo6ibop8EXN+n+bRuPQzBg3wYz6qJ0NBvicVe/EI5HV9tRiPriUzD3GdLrSU2mP+gj8DOcFkUtEwhYwEMAAVGEgW5Yq0ICqWvmaMKEsO4k+xiKsuxmmBgbAvxHKn5e1jRlgxuibgMJFX9qxHN39Zfj+ZOIGbGUOSz8pI8y8pWSxvYG8DCsikgEEURCVVTa7bQp3FpW0DramK/eF2IYe0hyqVogqSOCIRCoZSDMb4iQStgg3c3Ib9N5V2/vAZRWuXMg3IP+4cx8ebtxjuU0N7Bh7e5R5qMO0Y6NADbeAVzY2FhgPUGKuRTmoMLI2lJKEEWCPpKzjX5WXa/IPEDWCQtEbjaDJsUbwGFykZ3xkhgHHrBk1BdSAhANEQNmA9uqxn0avxnVJnFXIodGBBogmdojedvD05+XtLkuQCAibYTuk7oDJAa5IoFwyKcbQxBGElWLFjRVjgTFbhSJAI9SVIYUQiGpJFdMNDzEgBqc2lkVpAbkJgCQGoIDActJcS4CYFhMlysGS4D3AYlw3AYTlZ/2v6SYV8Ycd/TmdQczldPPxuta7NyE+QH/AM+kEdWoqja/U3CzUpI54Eg2FDgbQJUkl1ATvADGhfpvAuyKPQVJk3xn1Ow+/aE+kAXCDcQ7GMrVAaoCIwNiS4CEQER4CJQkIhkqES5g63mXH0zKveAz0Kvneb5xv0jRGw4GKj4ncVB9pBu6anw+k6deCVB/E/8Aebr3lKhMOLErOqhQBZNcCKddpQa+MrH0T5vyhWkGZs2iRi2XA7afKRuycN9RxINXf7rTajKfZK/OouTPqgjd2nxYEO3dky7/ANIGFBqOn4w7XhHbZyIO/E31XwZE1ox9N/5jTMQ6lg4oo1w6jVWi6f8A4jhAcEN8NC3aJi1OP4Wnyujak3R+Ig7cbfVdoVd+jeMHJqcg8BUH9Z3ROV+jiVosr19rL+QE6tVEKlQgSCGpWUIqVvLRvtKnWjUsKQEg8xu6IdjJc1jGmY3ADtFuCXDTEwSSHYWSAPUyoBkmfJrtJiNNqEBHgG/ymXL13R49kGTKfZf8wOkJJwX/AEhc/u9Mo9CzXM2TrGuyChlGMH+RY2GPUHYWSAPUmZm6hpMPccmoQb8A36ek8nky5crXkyu5PlmldCZ5Lj0ub9IdHj2xq+U/ShMmT9Js5FYNOi+53nFGxhJqTWsbsvWOpZudSUB2pBX5TFkyPkb9pkdz6sbguCRR7VHgQgxe7bYxhjyMNlJgQmKZaNNkPJVR7mONKvnIT9BAzd3bsTsf6QFq974M2DTYhypJ9zHVUX7KAfQQMCkk0EYmWrgzHb4de5M0p2/FvayI9k7izAzjTG98g+gEY6bGFu2JPrLSSDuB95kIugSPuEBSiKPlRQfWpD8oQ7E+x4jkCq3P1MmRFAAUAe8Cplpgb53isncWHHuI7H5l7aI9ZF+ZmgVKpUUQSRvYgx75PYLcsBskRQlIANiNr9YBXc7b+0cbm6lia18agHGlnawOJnbIAPmyneQWhGyN2qNzLBpaC/EzKgO5AHExnIgPyLkY+20KnIRS4FB9SYFlgE1ZANA+sV3KMGKg2CADCFzFl7ioBPAEbOoDKPJ5JMozuTlfvbYnahAMeNeVdmPFy1B2gjfnkxhcBAhHCKo9CYaNGiAT5qE873vDVbwhQCR8zMT5o1J2KNwo+pEarG8IEoVduKBPNCSrG5h4NyH1gaeqnt0WlUc/9hMaDZSABQm7rApdMnopH/8ALMajehMRqmz2MRIG9iooFHgyzNsqg8E7zVp+nM6DNqXGn0/Pc3LfSW3Ek1kxYcmocY8OMux4AE6Iw6XQUdQRqNSP/TU/Kv1lGp1/ZhODp6nDg4LkfO8qwYnzZOzChdj4Ez3fbU69Lc+rzavMhzMKB+VRsFmrRafKjHUuvZjIKrfJkx4tPo8irQ1WrP8ACv2Eli487Zzl1WTvyMO0KOFEzvxc+uXqNJm1+szLhFJfaXbgcTq6HpuHRYticjj+IzZjxAoAKAFih45gzvjxYg2TIAK3vxGmFRO8ElqU+PWU59Xg0ilmbtPCqOTOfq+sUvZpAQBsXYc/ScV8hZixYsx37iYkNdDWdUzZx2qTix+gO5nNZz4sf3inc2Sbkm2UvaTauKgkHvAA2Pmen6htoMgv+ED8p5kLbD3npOqH/ksv0Uf1ElWOEF37uQdhMonQXfCDxQuc8GpUQCN3Aby7SaPPr8qJgS+413HgTrHD0joxvM46hq14RfsKZL5YsmsPT+j6jqCnKSMOnXdsuT+0263VroNZiyrjXKwx0hbge85/U+sazqS9uZgmFdxjQUBLuu0H0pHBxXMd3211+Mus12p1+Tu1OUsBwo+yPumcbQFqE6eh6Fq9Wvxc1aXTjc5Mn+JrqM91zb3oWSdgBOroeg6nUL8bVEaTTjcvk5P3TQdd0vo57enYf1vUj/18nA+k5Wu1+r1+Tu1OZnA4X+EfdJtvpck9u/pP+G4xkw9OLZGSjkyt/F9Jh6vvmwgc9v8AcyroLhPjjkntND750m0DanUB8pKKq0FB3N3zGYXtzNQpy4QmNS7gUAo5k0XQ8mUd+ocYlH8K7kzu4MWPAW+GgAFCx98s0yWrEAHxf1l1MZtLpsGlx1hxhd928n750MBIFGyTztKCESgwunogS5tRiwnvZqBI3PiRVzOQCRuBsSfMytlCajvBsKx3J9ph1fWE7iunQ5Bx3PxOVn1T5t8rlgOFHAjB1Nb1FGcjGQ5qrHAlyYg+nVyLJW6+s88zsRsaHoJ6XD/0eEeqD8oRy9QO3VOCNu7cTNq0rH3ChvU16qjq8nr3GZtYK0//ALhNIxyd3rtFBsyE77QpwYbAldyXAZiCbAAjpmyYz8mRk9gZVJcDbj6jmUjuCsB7VGXXYy3zoRZskTDdySjo9+nymlYGDJpdPkx/tMKketb/ANJzyAYyZHT7LsB6XCGfpelc1jyMhPi7mfL0jUJvjZMo9LozUmryKbKq33S1Ncga2Vk+guBxsmlz4v3mFwPWpUDvPSrqVYUrK3vdQ5dPgzfvMKMT5IlHmbnR6Uf2bitrmvJ0jTMaUvjJ97g02ifTBwrhw3G1VAbTis4P+4fnELsmIutdybi4UD4cvc6EAWCSfWI5DYcgBB+UmRFQ6riy7arR48nqVG8Ix9K1J/Z5H07H+FpyhCJOPxrfrqP0TIV7tNnx5l9LmPLo9Th/eYHA9alSO2M92N2QjypqbMXV9ZjFHIMgH84j+0OmNTtNOn/dn6zSOoYM6garSKWv7aDmX48PTso/Y52xk+GElv0xy9V+8H0nU6UzDpeoKkhlDEEeNjK9V0nNkptPkx5QBwDUv6VhyYdLqsOZSjEHY/SS2WLJZWPH1nPXbnTHmX0ZYRk6VqT+0x5NM58rxOWIbmuPxNdMdJGZe/R6lMo57WNGY8+k1ODbJhce9SgGjYJBHkGbMPVdZhFDKXX0cXHcOmE3e5gq51H6hpdTtqtGoJ270NSHQ6PKL02sAJ4V45fTPhtLvpk9hU6PT/8A1B6UfznPwIcOP4TEErtY8zdoDWTIPVbm2WXrotcBA47h+U5IFztdbX/lcZ9H/sZxxIIBUIEgFmLkcYjRBJgWDYSF1UWSBMxzOeKEQmzZ3gaG1IGyzWOLnLM6eM3jU+0o6YHawI8qJfgBCsDWx2mbGLVSCT8gMvxOxdhsfOwkU77oLHmKVvcc0YMuYY1+YXZkXKjEAEi/JgAmzRFRl3S5FIKhSbPqZMQIWiKIPEAMihCw2I9JDjcdxXICT/NGYfKR6xhuAYFKWoplIIjrW9EEH0jcysoodhXO4I8QC2FDuQCZQ2mUGwSB5EvpgKDH6GDvYbMgs7WDAzHExNDcCKpZGAKkj0Imkkd+5A+ohIseteZUVOEZbUUZ6PGnfjR+Qyhr+s8+yiqInotAQ3T8BqvkqprxuM2asXGANxFfCK2lsBFy7UxlOIiEYvWaakqa5nFQMftG+GJbUlScjiq7IeyWSSauEC1GAhqQCTVSpCIZBIoVJDAY0b6kqNIdphSgVIdoZDAUwRquSoCESRwIe2EVhbkIqWBaEBW4FckJFSAXKFZgilzwoszn9DStC2U/bzOWJmrqb/C6bqG4JWh98OhxfC0OBfIQE/fILifmUffJIFsk+uw+6EioAkhgqFI+5RfVrP3WfzhJkP7wew/x/iGoQpG8kaoCN5VS62kJkgO8CAw3IBtBAaSKDDCCBc811vVvn1a4GwnF8Lb5j9q/P0npAZx8qrqf0mVXAZcSUQRzsf7mRYqAfTHGcvTNOgIs53cuv951cSap8YZdVhRDuPg47H4mINIcLO2hynD/APbIvGfu8TMAmnaz3dPysdyvzYXP/n0MDadIX2y6vUP7B+38oraHR4sbONMuRxsO89xJ++KNY+EVrcQxjxlxnuxn/EtyuHyacqwOMnusHY/+XAfSYf1dD8gGRzblAN5j/SFu3QbGu5wCtc8mb972J/CcX9JM22HFd13MdvpA6HRMfZ0nCf5rb8TNxlWjx/C0WDHx241BlskKAhmfPrNNpzWbOiMN+0neZX67oEFh8j+ypNDpiBxYnCy/pLvWDSfQu3+Jjydd1z7KUxj/AErCPSFbG429Zlz6zS4B8+dAR4Bv8p5fNqdRqDebO714JlLLtZs14ub1nHoM3XdNj2xY8mU/gJkfr2ZvsYcafXecdaB4qE2DxtGmNr9W1r/+uy34UATJky5MpvJkZz6sb/OJchMmrgc83+MIAHEUm/eWLiyMLCmvUyKUyE0JaumY7swH03jDTJe5YwMxMAPcaAJPsJuGnxBSewGhe8cDtpRsOKEDCuHK3CEfWWro3P2nVfpvNZFQjY2TsIGZdKgFszN6R10+JTRW/NkywUQOSedofNhTfEBGPaAAAAeaEl22xsD0hcMKLUBcN2TXAgLfiiIAISd7JgBswJW3JkCit9/rCdjVwFgPQGBE2Y16WI2x5Jv2iE0dq2EuXBmYgBQAeCTAqrfYcwcPRj5UOLJ2uwsC7Bh0y4XPdmaqNAesIX5KtjC1OavaTPkwHGPhYz3A2SZUwci7ABgKx+eiBt4EZNrEqp/iHtIJ9xNC40yZFVGGMkfNfkwpGHJqjWxgA2gfuRbYbHaxCDtAUizUJUVRA2kIBP0kFg70R6iAQ3aNwGEuxMjNQoHmjKLB4O/pFIhGiryi+PSLlbuZQFIo8xBkddzTV4MIbuAAFUbgK2zSCT+Iki7ku9+JoSr58QwSGQSS/UyXIfeBLg529dhJ3CNi3zIK5YCBs6vR1GIHwDQmLApzZKx7+/pNHVmrXY+6gAo3P1MyYHISu49pbj13M5xp1fjaPQKjIg1WpO9sPkSYtTqM2ry9+dy7cAen0EddNl1ADqAMQsM7HZaqbcCjS5FXRYxlzsLGbINlFDiT01ms6dOTHj+L1FzhxkWqD7TS/G+VtOuHT4xpcDbMwPzPLl0gJ+Nnc5szH7TeJaV7shA4WZ9+z/xZpdOmHGFxKFBHzMeTGdQpJFAc3KdV1DDpj2swJA2VZl0mqbW5GbIoChqC3xKE1fW8OnRkxU+SzwdhzOHm1mbUN3ZDdfZHgRMo7mbYcmIPsgek1iIxZjbG6kAkr1NSDc8UJUQr7yESE1JAAEEYGAmBF+2o9SJ6Hq5rRZAPUD+onC02N82oxrjRnPcCQBwJ2esNekavLiZqxyFLLi7gbv5ajY8Wl0w7tSxyv4xr/eEENpSLIKgkTCAKuUbNR1LUZl+GpGHFwESZAAOBITQ3mvQ9K1mv+bDi7cf/AO4+wk6h3WJzQM9D1LQtrddpcKuuJRit3bhRKlfpXRQWWtfrB5I+RYn6SEjPiBJAZbI9ZndvTWZO1w1XSekH/k8f67qhxlf7K/SczX9R1fUX7tVmJUbhBso+6V6XR59UawYi3q3gTtaXoCY2Q6pviE8qOBLkibriabS5tU1YMZevPgTu6H9HsYAbWMXY79imgJ10xrjVUxhUQbAKKAlyAJj7jsB5l1FOn02PDpwmPEiofQe5gQXnyMTsR+EjZ706gbA7X98w5NfiwnuZ6AsUBA1Z8irkYE7GhExahMGn78mVUBYmj5nE1PVsmVmGnQIp8ncmZPjOxthbHkkyYrq6nqtt/wAvjoDfuf8AxOfm1L5n7sjHIw8nxKGJbkmDxNIdizbE7eggGwqKSahU0d+JQTxPTY9tJh9OwflPMMasHxPTY99Fi237F/tM0c7VCtW9E7tKdaa09j1Et1g/5zILP2tv6SnWkjT7jyJRz5IZBAkkMB+kCCSSQGBJLkMEoYGQmLCIQbkk8VFJgE7iFHyJ+7yMvsDF7h63B3QNS63ONm7WHqRCNaL+ZGA8kGZAfWRW7m7RA6DanG+OgwJPAMbUYxRYoP8AMxItODOnnF4CfI5gc7NoMLG0QgexmZuntdI4v0YTu4MQbCA3PIgy4P2isLq9wYHn30WpxizhYj1XeUHY0bBHgz1JxMCTYIHEGTCuVayIrj0YXA81j3FTVphs06D9N053CtjJ9DxKk6e6ElHDX4IqBi1TvibG2NmQ+qmp0ui6jLqDlOVy7KKszDr8GVVQnG23kCXdCftfNZoUJnynSy9h/wAR0eoNazRAHjvSA6PpuffBqziJ4DzmuO3Iw9CRByI4/DW/L0bV4xePsyr6qZhy4smE1lxsh9xLMOozac3hyunqAdprTrWqVe3IEyg7Uwj+x05viEbidQZumalf22nbA55KcSlum9wvTahMq+l7y8vpnw+gN4K9DOhojWc+6n+05+kR8SsmQEG7m7SH/mB7gibZXa1MOTT1qXKIGvuHg7zD/wALTKL0uqx5P9JmvqYvQuNzRHM4gFiYu/jUan6bq8W5wkgeVNzn6xSuQBlINcETdi1mpxCkzPQ4BNy7L1jIqhdRgx50PIYRtOnEknXGbo2o/ead9O3qvEh6Vo84vSa9Cf5Xjl9Ti5J4m/TMDiQE71Jl6NrcQv4auPVDBp8bowXKrIQCKImpZUx1NP8AuV9lIl+D94SNrWUaWioHoSP6TTgFsL3sQE1a3hvyDKsW4QituZqzreJgNpjw7CjCrT+8lmNrZgfErIttjVmWDbKfcQHIvb1iqwVVUk0NhcciUlvmCjgwLPcHmK2xoEdxFgRWFcWPpFXIbphdcGBajdw3FESNxcVcqna9/SM/2CQLhAde40wBiHEtWLU+0c7mSBV3OeaIG09D0tu7p2Haqsf1M8/x3fWd3o5vQ16ORNQrZJIZJUGSSSRUqCQmopMBpIlyXAeSKGkuAZILkuQEmC5LkuB0LMhMnMlTKpIJODIYEuQGKYQYDyRO6S4DySstvCGgMVuACjG5kqBzeugtpMWFTvmyhZ0DSAkcKOPpObrCc3XtHh/hxAufrOodyB6m5AoWgAeRzD2iMRIICFYCtCWVIBe0ooG7t7UP7/3kIqWooIJ8sxP9vyEPaKgUgSESwpJ2wKajBaj9shUiEJVxSktAuQioVRVHeGWlLiFfFShSoYFTdEVsZw+kYj/xTUsMjHssdzC73nZz58Wlx9+bIqAcEnmcnoThV1OZlamf7QH1P94pHXT4lEnsayT6f59ITupVsdg7EWCDEx5sTKKyKPqajZM+HEvdkzY0B4JcbwMx0zYATonbEOTjZS2M/wCJgf4C5AoY6HOTdA3iYzpDX6djWJnzH0xoWkfLnyjtTRO4OxXMQAZBRi1yozrrMHwGU0ci/YPvcwdZIza7CisGBCiwbuzH02h1dZ9RgODT43YqcTG122mDSYv/ANVxYwEtXslDsa9JKR67uEliVnkwjeaxGLWdH02syNlYumRv4lM5Go6DrMJJwhdQvqux/CekLDGO7Iyoo8salL9V0WPnUIxHhPm/KB4/Ir4nKZEZHHKuKilr4np9T1vQajH2tpm1AG1OoFfjOHqBp8uTuxab4C/yh7gY7qQnu2Fk+01Jhxg7qDXkw9tChsJRiGHITQQg+8ddNkOzMq+00r9uhREcFQb7hfoIRnOkAXZ2J5uOuDGOEBryZYzXsAbHMIJK2AAD6mAvbSkCqPgCECx7SEE8nbjYRuxQPJ+phSsR5IEijzRI+kego2AAkuArd3bQAAJqyZGQ9woizvxCzgkCxdwFgNwbFQD2b7kmoe0ckAyKuR+FAsXueZWdQnbtyYFg+yPYRgLMXIuBcdfFLsfQ8TP8RyKFCoFmQgnbgbkyEMMfeVIU7AnzLcmZsuFcYXtUCrB5lLF3xIjElVJAEBUByt2hgNrJ9I2TGmLH3DKHcGgo8wHEvcAAN/WXKoAAFCBmVyMq9+NiCbIrmbV1WJCRi0/zepAiFbyD2EW0XI5agBQ3MDP8Fy1FiPO00DI5VbyNsNt6qVtnxhmJyDcVQNyk6vEBsP6QL1xhqZiWb1J5lhFggCYm6gQKUfeTKTrMh4avoIG841XDXJO8LkKtbE+BOU2oyMN3JEv0JJXISYDK9OwOx8Sxu6wDTepiqLdro1G4IIsQKcrEntBIA3o+JbpsmN+5czBD/CbgKinLC+43Y8StsKkgqYGjJj+E994dTt9IpNGvMzKrYxRG0K5xdOoIP9IGg78xSCON/rFORAaVrBF7niQv6ggHyRzAJYBd9r9YyCxuTUB3FEXFO4PPoRCINjXiG4g2FCMJoODJF4EYMIEgO5hsQLsT7wD4lmmF6rCP9YlTbbkgD3jaLIh1uEB1J7roGSidbYfrpHgKBDp8Qx5PhZLyMrUFXzL9T0/J1DWswYJhJA7z5+k7WLCidoFFgAC5HzH6zla6SMuPS5cnaMpCqp7hgHA45/CagtZAw3Bs/wBJfmZAztYAPJJnG1fWEx5b0wDVyTwJJFtdLPkxYcQfNkCgCt/M4+s6uz2unHw04LeTOXn1LZm7mYu3qfEpJJNkk/WakZ1a2TuJIuzuSTuZ1+h7adz/AKib+6cS7G07fRhWgyMfBY/0EVI5J9TKzzsZcu67TMTvcAk+pkBvYAmAGEGpRCtcnf0mnLgxp0zT5wD8TK7Am/AqZGbbehOq+D9Y0nTtOci4lKM7O/CgnmZtxZHK3JAAJJ2AA5nVwdF+FjGp6rmGlw+E/jaWNr9H0wdnSsXxc3B1OQflOTnzZdTlOXUZGyOfLHiTbV6jqjrCY8qaXpeBdPgZwpcj533Es6xtpQB/OB+c42lFazB//FX8xOz1j/p1FUO8V/WMw3XLXbTvxdGZ9Nps2pNY12/mPAlzr+xDAWo5HrKsmoyuvbfYnHas0jbibQaDIGyD9czLuU/hBleu6trNeCuTL2YuPhpsIuh6VqtaLwYiMfHxG4ne0/6O6fSnE2dvj5CeD9kbGZyfq78ec02g1GrH7HGez+c7AT1Op6fg1Oox5M6lyortJ2M0upVe3tCrwoA5jsAcoC7kAmh90AafGmMMAoVRsABxsI5aypbbncxA1JswUB6JPjiYtV1fDiyAYCcxXaB0G+VlsUBuTMWq6hjUFA1gbUJyNV1PUagn4uUqv8ibTGcrVSgKJcR2MGZtWSjqBjQbKDz9ZTr07QlgC/T6CTogtc7EknYfnLeqj58QHoYHMyLWJqAEzTZmFYGPpMgNiUSpBtJUhEAeYISJJQGNi/PmeowWdHi//hr+QnlyTU9RpR3aTECSAcY4+kzRz9YL1r14b/Ey60Vp6ANXNerFarIfN/4mbX/9N94lnoc8QkxQZCZQ0H3wXATAYmoA0ElwhruGKIpfegCYVZAduTKmdj5oRCd7swi05PAFe8Um+TcUdzbg7e8avUwBCBYjAgcAQEwGA9Y2MU+0qsx8X24GpFvIg8E0Zucn4Tr3A0DsRMWMUy3yCJry7BwDzYlAx63EQFdypUVsJpGdMiWrhh7GefyH9s/1gDEGwSD6iB6ZjY2qKwOxG9Th49bnx7DKxHod5pxdVdRWTGGHqDUDpJkVyVsE8VFqwCK34qYxrtJkbuIKP6zTpnxnGFVw1e8CZUvH7zOcZxnuXk7E1zNuTdeeIjqCtyDj6nSMuUnGShY2CBKhpMzGiiN93aZ2GQk2b29o4xekDzz6bPj3bEwA8gSoGelF9230uK+nxZf3mJCfWoHnTxAoo2CQR5E7OXpWBvs9yEzJk6Xmx/YKuPaBNGzOG72JI8kzdpjWoT32mHTY8mJnXIhUn1E04X7c6Wf4qmojfqkTLgdMjdiEWW9Jzf8Ahjsvdgz4so9jOhq2B0+YeqGhOAoBNmZsrUaH0uoxbviYAckCZdYP2aH0M2YtXqMNBcrEDgMblmbW4WQHVaRMgO1psZNpkcSQzpNi6XmF482TCx4DjaKek5mXvwZceZfVTGw4suHU58QrHmdR4AaacWoy52RsrlyNrMobR6nDu+FgByQLh0po1/qlmJ27OiNEitrubMQ+YEiiLEwaIMGYAjYg0ZvXYjxKh33RvpM2MABgBfoZrAs/WZ8aUWo/UQpDuTY38xyQGBPpUBFtQHMV9yLJG1VA0DiUOKewODLASFG28qbJbkEEG+YFvIuUkqWo7eJZdKSZSTZoAnffbiAqJ81twPMvH2faKuLt5I33NRwPeACflBEncDBYC1xfmB+ahAIoGiSDvOx0Fr0uRTyHnDYU9g8zsfo+1/rCHn5TX4ywrrGCNAYAkhgMAGCEyShDJCZIAhgqSESGCSFGCS5IHREMQGQNMh7gMHdBcCGSQ7wQCTADUgkgHmS94RARUBw28YGzKhK9VlGDS5spBIVSaHmQczp2rxazr+bKpO2IhLHO87g+0T4Gwnnv0aOF8+rzDH2MN1o7Kpvad9T8ovYneFMDDFEaQS5CaF+m8F1FyGsbVyfl/Hb+8oZNkUeghMUneTugMDJFBkJgE8yVcW9oAd4DgVJBYkBgNEYVGuQwOZ1xkXpeUuge6AB8H1nI6ZlOn037bVvpsWUllpQQfv8AE3/pKzrpsarkUY3NMhG5qeaCr5G/rIR6J83S3YK2fNqn4Asm/wAKlq6bHzh6TXozkLPMsSBVEj2jY8+RP3eRkI8AkRq49OMGvY0uXFp1/lW3qLqNPkxo7ajqmQUuwsJc8+3UNSR2tqMhHp3Sh83cpLAknaybl1MdjA/T9PgxfEKajIQCQQWsn6zHp9Sun6l8cYQR8xCA1V//ADM/x1BsgWOJVp2LZaFD5fw4k9r6drJ1vVO1Y0xYx9LMz5NfrMgptQ4Hopr8pmC/MbJh7QBN4wDfMe5iWPqTcg23IoCNVDaLk2x0fO0AYf3f2TZ33jGy1CgYVFACMSBzAFepMBQHc7/WN3CrsRlx5GTuAAU7gkwKcagliRYloUAbAAShcyhbJ35qXY/hMtvkYsRfaBxAg4s0JCwugwszOTlYbUAOd4/zMoFKDzYgWFgCq3ud7kfJ2ojECn3XeVtjDBQSSfUmP8JbAIBA2HtCmBwsgZsxBP8ACsqU5mFFNvUxwEGQUASJaPcbCEMcxOS8ONUqwLmZdOCts7EmO2fGjWWUGjtcrbWYQOWJG1AQplRhkALMRXBMAQLYHsBKcmt+e0A4oXKW1LsdzX0EDokAHxEBAskATntnyE33ESsuTyYHTGZFFA9xAvbxKDqlxABw3rQEXp+7ZCfAAi6wA5W9oBbX/MCuIkjgkxW1+Y8ED6CZJLqBa+oyty5395WWJFGKTB3QGJi3BcBgG5LgggS5v0C/sGPktX5TAZ0tCK0inbdiagBTTPt5MZmrkbeCIibm/XeO4sVIIrd20LAFiDz6iVFfmFWYQWDEXfsRxAavH2hM4WwALD+QZoBoxCQSQQD5FwM5IsgiiJfg1PYvZkQOn5QNiBG1fQypkreiPeBc2VGy1jsKSABJlb9o4BAFmZiSGoi/QiS2O5JqUaC6r9plH1MAzJ27kk+wlS5kxihj38kxXzdxsY1Eui/4wB2Un74PjOd1QffM5yv4IA9hFLMeWP4yaNJfNVlgo+lRe5T9vOfoJnoSbekaNLPpRuBkYy/pfbl6hjVUIrfmc+5v6Ga6gCFLHsagJL6I9UiqFWwKB2AmXV9RwaY0T35OQi+Jydb1HUG8K/swuxIPJnOwXm1DI10Bex5mJGtadb1HNqmIyGl/kXxMZYnY8ekfPiXFk+RmK1dN4lIyoebBmkP2+QINvJJg7weGH0klBJ2nd6Sa6W5vf5jOCTO7035eisx8h/7zNI5qbj1uZBtuZqVgpUHzsJTp9Pm1LVjQkfzHgQK+7aX6XR6nWv26bCz1y3gffNGNNBosndqWOqyD/wBNPsj6yarrGq1C/DxFdNhGwx4tv6ybb6az61DBoejL3azt1ms5GFT8qfWU9d1Dah9M7hQWwqxCjYXc5TbAnzzc6fUsOXPr8OmwY2yZBiRQqj2EmftNc0mWabTZ9Zl+FpsTZX80OPrOqOk6PpwGTrOoHedxpsJtj9ZVquu5Th/V9BjXR6bik+031Mu76M+tOLpek6bmx/8AENSH1bEBMGM/Zbx3SdXNYEvnu2nO6dotTqNQmdcZKIwYu/mp3H0feyNmAyHupVrYcyehydJodRrsfZhSlOxduBOzoegaXSMHzkZ37b+YfKPunQxKq5BiQgAV+RlzuqZgGqgB9+8WkhxXYKICjipndviajGALA7iPfaR9VgxYQ2btCj+YzjazrQZh+rKTQIDNxvJi66WdwoL5MgFEWZztR1fGmS9OA5oizx4nIz6nJma8uQuf6SosSKN1NYy0ajV5MxvK5IO/aOJnOS9htBDdcygCEnaAtfAgPEI7PQheLOT4Kx+qj/mMZ/0xf0fP7DUf7h/eP1Q1qEHon+ZP1XP1O2lf7vzEwA7ToarbSufp+YnPA2lEuENBJVQhgZO4GJIDKpiZ6fSD/lcH/wDDE8qeJ6vS7aXB741/ITNGDVf9W+w+1X5TL1AVpR63NWq21b2f4/8AEp6hjOXEioQCxAAPmUcocSXLH0uoxj5sLfUC/wApVwaII9jGgyGCxAZUMICYO0mHt2kAXuJ3qo5U+DvAJau4EDK5pqY7wX6CDVbaj7ogMot7oQ1yqQGoF1ybGVd0lwLLj6c3nA9blHdLNMb1Kb+0o6FUQfIml92Y+DxKCtGaXH7Qj2EI42fbOwiiHUmtQ30B/oJXCnuS4kl7QhiYQ1GwZXcIgaU1mZdhkah6maE6pkqmVWHqNjOeBJUK7S9RwutEMp9xNSZ8GUWjqT6AzzfG4kDkGB6N6DAgjeUvmGMiwSTtt4nHTV5VNB2A995eurOQAN2EjyDUg6S50Y9oNk+DGBprAmBM6BgSCCPM2jMmTdXUn0uA5HcPmAImfJgRsdhQGU3cubuVbrYRVYEHcX6SivNiau0MSGHb+M5+TQ5cTbEMp4M6zEFce10wEL4+47XA4bq6H5kI+6V6jfT2PWd1E3aqleTRYsgIfGpB9IHmoVLI3crFT6gzr5+j4ybx5GQehFzHk6bqFPy9rgehgDF1HV4zQzMR6MLlw1b6z5XRAwN9yiYWx5MbVkRkPuJdozWU/STDXV0RrK49ROgOAa8zmaYn4uwszoBqX5hXmVF0RRQP1jCKNg3oDClYVkHvK8osr4Ilh3YGI3zEWpAuBavErdR3WR4jg7RXBux6VAJ3WvEhFqSAAa8wKSF3FVCrWsCNsLgA3kru53EaEUsvgDcGF9mF+YxUAtXJ3kJHbbQKmAJBuq/rN/Qz2651/mxn+0xOQaI33raaelGupY9+QR/SB6GCt4ZJQDIYZICwEQmQwFMBhMEokEMBgSSSSBJIJLhG2QGSGQCSGCAQZLgkkBgkkgEGEtEuS5Q1ynV5Bj0uR24UXXrzLZz+uZezpzgctt+Q/vAPRMIxdKwjtAbJ8xPrOle8o0yfCwY0/wD20C/lcuuZU6tHuVDYQgwpjFY2UHvZ+6/7w3ITbj2ECE3BJcggSQmGAiALkuSSVBHEN1FqEITxAPdJ3QEUZBtvA4v6TfMulqyxZgFE4R0mqVu3JhfEebdSLnW1Wmyf/wBR6fFkzNlUlXUH+Ebmv6T0LEl/Ow/zJivDHBnU2FLf7CG/KI43tlZT7ip7d8WPJ9rGjfVZxuu4cGJcIXEqFrJra44nJwceFXslwpHAPmRsBDquwJ3upayrYG4vcG5WLD2rEjirkUWw5AuxBHOxjaWu5zxwPziAkmgxFbUTJp37Wo70br1iey+mkML5EJPoLoWfaK7/ABhdBB4qIVvlib5m2DnJWxFHmDJ2nAH7x3HhAIjICb3PjcxkFbACADlddip4vaPh1D41JONWB4J8SF1DEkj2gObEBSsD61ABxvkdmJIs3QlihwvYcjUPF8RDqVHCkmI2pY8KBAsVEV7AGy8xkHcTX0MzNlyE33V9JWzseSYVtYoAQWUexMT4+JfJJ9hMckDUM/xMgGMH6mJnz5cbUApNeRF0m+U+gW4M/wA2S/SBWM+a7OT7gIju7GyxMHdFbeA3a/m/uEARyaCk+dxNKZUdQQCpUAEXz7y3FZYBWBqwD6zOrjE+NlyFCNx59YhNc7ToZManEAykkGrPK+0y6pEGNWUHmr8RPIxR3QQCQmaR0OmC0c+pqV6nnIfcy/pgrTE+rH+0zag/smPrAyA3ITUAMBMAk3AZILgGSX6TCM2UjIG7QpJqMmg1LCygRT5dgJNMZZJqOkxY/wB9rMIPonzflABoFO758p9AO0RpjMZ0tKCukT5TsCf6mUNqdPjFY9EhPrkYmbGe8Pd2gWgNKNhGjMho3ZlodS1BhfpKsYBO4isKaBfAftE+JQrOCACfoZaz0dhtAMrAqz6iMrgiztId1sG/EAFr3JkvawdjB20ZDxARhvsADHyilIoUK2A5isLj5LPIIF8wMepFMpB5lQaWavZkH3ykQHuEGIDJ3QGhvaBQSLhAgSdj9GBevyH0x/3E44E7n6MrWXUv6IIqxly/NlY+rEynQr/zWUngCW1ZvwTF0O2TMf8AzzIE1f2zXpMI2mzV/vXqZu3a6lAC7WYQtDaxLsGBs+TsSgSCbJ4qPo9FqNbl+FpsTZD5IGw+sluGaOBEbSuzi3BoH8J19OOzohA/kc/nAmn0fScJGpI1ecGzjQ/Ip9zLs+Q5+nZMxVVL4r7VGw4md1rMcMgNjomqiNqM2Re0t2oNu1dpYMfcO0EAnkk8RlGnwt240OqzeNvlH+ZakZAKGwoQoj5HCY0Z3OwVRZM6+PQLmHx+rasYUXZcSfaP0lw6tjwsMHSdKumxj7WVt3I+szy+Ln1Ri6Lj0ypl6vm+CG2XAht2idR12bS9R1C6dxjJ+UsBvUswdNzavWjUPkyEBw3dkN39J18fTtMuryZ3QZMjHut/HPEn/p/485pOmavXN3hCqtucmQ8zt6Homm057sy/GceWGw+6dQKas/cBIHVcbWa+b/EuoVFtQo2HH0iZf4O0cNf9TEfWIiqhb5zsFHJnL6hqdSmNRjyDGSSPlG458/fA6uTU4dMTkyMqUfJ3Ow/vOXqutMxJ047Qdu95xXRwxfJkZmPJJinf3lw1bl1L5X7nZsjerSvuLHcwhbG4qSqG0oghBg7T43g3HMIYnxckS5AYBkgJgJlHc/R7fDn/AN4j9TBOqUHY9n9zF/R0Xps/+8flH6l/1S/7B+Zmf1WDWf8ASv8Ad+YnOHE6Gt20j/d+YnNBlDAyeYJFBZu1QWJ4AHMA37STo6Xoet1IDMgwofOTn8J1cXRen6JfiazMMlech7V/CZvnIs8bXnMWHLqH7MGJ8jHwonqMCHHgwowp0QKw9KqUZf0h0emXs0WEuB5A7Fl+N/i4kzNQLjuoe9GTbfxbJHP1Q7tW4FAd2/8ASU9Rb4WFGXlWBFzRqR/zT+paj+AmTqI7tPRPkTf4ypTq+TjJiU+6mpoXqOny7ZsTD6i5ywAOIZnjGuVdQYunZ+Clner7SIG6ViO6ZWH9ZzKhVmU/KxH0MmX8ps+Nj9LzD7Lqw99pQ+i1KCzjJHqu8ZNZqU4zMfY7/nL16rmXZ0R/cbR/Y/qwFSuzKQfcRlO06a9SxMKyYmA/GMG0GYfZVSfUdscvpx+OBqjef7pWJ3H6RptQxOPK6kbbGxM+XoeVASmVWA9RNTzjPGuXcIM05Om6vGL+F3D1Q3M7Y3xmnRlPuKmpZUsqXJzFuEGUGpZpv+qxj3lYMfTGtVj/AN0DqkbzS4+f/wBolB8y9zbj3UQOJrdtUfdV/ISqW67bU/8AtEpEBgZCb4AEUSQiGQGAyD6Qog0YbgkgGSpJCIEr3gKgiS6ggQFl+ySPvjjLkIokEfSIYOIGnHqc2M0uRvoTcuPUMgIDqpJ2uphWy4F8zW2MMoU+PMDqJ3jGoIBujYPEZdQjOV+IAwNFSYEIGHGtWSBvONrm7dblHIJuEdxAwYnxG7rG42PkTz2PV5MZ+V2X6GacXU8ikX2t91QrsXYq+YhVApJUWDvMadSxk/MrKfUS9c+PIbGVSDyIF4xK+MiZl0OA5PmxiztY2l+PL2/KRY4BEKv+0F+sDHl0/wCqP3oxKg1Rl2nyu6kBCP7yzMvdp2J9/wCkfGfh4kpTxZqAwYEWdpBR7vaEZceRd9vrEOK8jkMwFXsYQuRwCtUd95HyKBdwMgDgkAkwFSwoqADwRCrVaxITRFmvEzqmYCw245uRslrRIBBsmBeRYuwYqEFK3FbbiJjyd+OgwBBhxFgSCQQIDpsARGMRfI9DUa/XiADyR7RGBbFVbiQvbALzxG4NGBXXat17y7QHt6hgP+upW/7skSY27M6Pf2WBhHqiKgIjMdzBcoEEJgMAGAwmAmADBCYJRIDDAYEghghAkkMko3yQAwzIkgkkkEkkgJgGAiDukDSgySSQIBOZ1gfEz6TAf48gJ+k6YnKy/wDMfpLhTlcSdxkHXAsWdid6inYywm94pW4UAYQZO2AioBBgU27n0pf7/wB5BAn2b9ST/wCfdAcmC4pMlwHBkuIDJAfmSAGEGBIwYgxZLgMWuA7igATzV8xbkG7QPP4ta+X9IPjtp27gCi4+4AihXmdlX1zliMGHECa+d7r8JwtNkTL1HVM7YQjsR3ZkJA3nSXQ61NOo0/UWKHfs4sezbyK1tp9VkF5NaMY8jHjA/qbnA63jxJqlVNS+Wkss+TunWwYtC2QJqceVc/8ALqcha/p4M5HVymLqWcYsaKq0AFFeBKjCCqmx3EkcgQJubCgA+pmzQ6fLrseXIHXGmMVZFzS/Q2XCWXUqCihmDrUiuVnBAXdfXYcSpVP2hdAAWY+X5QByTGUVhYn1IiFRM2NflBJI9BCctnYSkLRsQ8TSH74C7egi3CvzOovk1IH1CAYwKFk7yhAAKrczTqNyov3lHHECVJBASIUTtFY2JCYCxgA3AYSYpMI1aEfLlb6D84uXYuZZoh/y7H1b/EqzmsbH1lGYSExbjLjyP9jGx+gkCmOuUpjICjb+KONLnP2lVB6uwEJ0wBUHPhI4IBurk6VW2dmbuFgnkk3cryZGyt3OxJ8e0uZdNidkyfGdlNbEAQDPgQ/LpVJ9XYmBQTCEdvsox+gl51+UCsePDjH+lJW+t1L7HM4HoDX5S7Tp09IjYtEAylW3JB8THnW8VFggJ5Jm1LXQpdklLs+85utPyID5NyslGPTj7WoJ9lSENo1P2c7/AFIEzCS5Ma1rGp06/Y0an3dyZDr8g/d4sOOv5UmdceR/s43P0EsXR6luMLD3bb85MhrTg1WfLg1D5chIVKAqqJnPNt9ok/Uzorg+Doci5nVO9gO4G6/CUFNCmxy5sp/0LX5yTFrLxIN2AAs+gmoajTYzePSBj65GuFdfmvtxjHiHoiS6mEGl1GUjtwOR6kTfl+XAQfFAzn5M2bLkAbI7X4Jm7UkDETuTfrLEqrGLMGRaNiNjNL3DfzDkO+3H5QKcdlhsZY+5hx3W8jCjArEIFD6xgITATe9zB3UajMIlWYBBJYVW+28syi9x5MRN8i3xYjubUbwMGr3yqPQSiXao/t/oJVtAFSGTuHiMMeRjS42P0EKtT7IkI3luPTZyP3RHudo50xBt8uJPq0mjMRtO3+jtjT61vQKPznLOLTqPm1Bb2VJ2OkfDTpmrbH3EE79w5qLRhX7IiaLjIfU/5jsPk22PrE0GozajGSqqnzUFROYFeZHfK3ajH6CVriy5cnwsWNnycdqjedfFpMeMHN1PWPjQHbBjNu0zaj9IGw43wdK0y6LGdmfnI33zPK30uZ7acHTl0A7tTqEGpZD24ENket/dMJ6xnyYBo8DDDhUfMuMV3fUyjo15Oou+RmZhidiSeZl0oLZnCgknYADmXPpvx0sWMtoa2UFie5jxxOvlUL0OlIIGJQD62RM+LpBbSLm6nmGlx+rn5iPYTTrSq9KZMIYoexcdjcixX9BJurmOFlUrjuyBVE1E0+uKsMWlxdgOxYiyZ1tP0jNqVvORixnajyZ1NLodNo8QGHEoJ/iPJipHJ0nR8+bN8fPSrdjv5M6en0On0zjtXvft3ZhzxNx+b5idojdvxNgCKuz4kUUUBiWNfLd/jIHVshKmxQH5zDrOo6fG3ap+KwFUnA++cnU9SyZPlDdq8dqRg7mp6jg02z5C7DYIk4+p6rkawh+Ep8Kd5zzkJHgX6RQJcRs6a5y9Rxg8fMT77GaeocITe7Nt+Ez9G/8AqKDyFb8jNXUtjjB/1GUc7Kv7OUDaacu2O5nFGAvdCDCdhdgCJ3+kIaQtUW4IBLbwXBJKDzIYITA7/wCjorS5/wD+J/YRupj/AJtfdB+Zi/o7/wBFmPrl/sI3U99Unsn9zM/q/jna/wD6Rx9PzEw4dNmzGkxmv5jsJu1fyIHayoPAmU9SyVWJAnud4v8AhjZi6RjVe/U5thyAaE14OqaDpwcYcfex2HYP7mcB82TKbyOzn3MJFCzM8d9tbnp09V+kOsz2uHtwL6ruZzGZ8rd2R2djyWNwKLMtRS7duNSzHgAXLJIltqvtJE9ZpdtFp/ZB+QnK0vQdbqN8ijAp/n5P3TrqnwcYwk2cfy3XNRsvRlc/UmtW/G5v+glWpw/HTsVgDd7iPqx/zR9z/iVavI2LB3427WBFGX8Rkbp2oX7IR/o3+ZS2HNjNNice9TQnUc4+0qP9RUsXqY/iwsPdTM75NZ4ufdGjIfWdZdZpMop/wdJBp9HmGwQE/wAjRy+nH45UhG86OTpqAWjuPqJUen5ALTIjex2l5Q41mUUN4eRfiWHTZlHzYm+o3iMvalEEfUS9J2xaslcqlSVNcgyY9fq8X2NQ9ehN/nF1f7xT7SmXIztdPH1zUqKyY8eT7qmlOuYWFZtOw+hucMQiThGuVd79Y6TqdnCKT/MvbA3S9Hl3w5SAeO1rnCuEGtxtJxv5Tl9dTL0bIu6ZlP1EzjRZsGdGcAgMDYMpx6vUYvsZnAHi5enUc2RlTL2uGNXW4lnJP6ugSCLuWk2EPqspCBRQs7S3HuiX42m0cnqO2pB9v8zNOtk0C6pixdlK2NhfmUP0jUqLxsmQel0f6zPKHGsNwXLcml1GLbJgcV5qU3vUumD3e0IO8QDeEcyi8qCOJUDvLzuJn8wDZkJggJgG6guAiAwG7opaSSEFDWRT7zo14nNGxudFd1uBvwm8aH2nI6mK1re4BnY0++nWcvqi/wDN2eSogYhDUYCQwoQhiJIRAtTUZE+yzD6GXJ1TMmzqriZajLjBNmBvTqWJ8bIysGaz+M6WBlyoCPAAnDQKGIC0R5nX0jlsSknbiAe1QCCwu/PiQY+e1iARsb5jZQrYyO0beagxoF3UkH6wGQ1jDH+ERidveI3f8NloG9oFfuxgkEeYFoUdtn8ZkzYwx5M2I6sKNHwRM+UXkIrbxCKcGHsYmg1+siYyMl7oSfBl6CjvuIpa2o7UYFSrmDMxFDkn1jfFLAWp3mhjawfDDDf+kDKjFcikja5f3AHc2DBkxntoVtMztTXZo7VUDS5tbHES7SxKVsn5STXi5apIXtNgj1hXrMb9+FH/AJlBhuZunt3dPwG+FqaLlQbkMFwEwJIYLkMAGSQweJRLgMkkIkgkkuADJJAZRrBhDVKwYwMyLg1yGVgwhpAxikwneIYBuC4LkuUMGqHuiXJAcGc3QDv61r8x/hrGP/PunQsKCx2A3M53RCX02XOdjmys0DrAwgysGEGRTnmQ8Rb2kJgS6BPpvAuyKPaDJ+7I8t8v47RibMqBJJJAkMA3jdsoAhkraELIJJJ2wgSAe5mXqGpfR6RsyYTlI9D9n3lurz49Lp2y5WoDbjkzndQ6vo8nTtQuHOGdl7QtHe5Qn6NpXT8+RgCMjmwRzQnQXQ/CPdo8pwMeUO6H7vEo6Lj7ei4AtHus7e5nR4O4kVlbU9v7LqOnCIdu+u7G3+J5fVBPi5Dj3Quao+J7J37cbseApJBnicgF2u17kSDpdN1A02ifAMZL5slBiaU8eZu12synFnQ6Z0G4JDAjgCY9JmXDp9Pi1WMjCA2TuPzKbsCx45leXsxaQjDqAe838Im//iTWnNyAHKm4O9ScadPVtzFylm1FstEIW2+kscUuNfRZYlTHi707rIN0IDiarFEcbS/Tp34ifiKgU+fMLHHjDAZizDgAcyoyFSvII+sbCLzKfTeX48iG/ioXBFAXGHYzdyYhj+hO8CjPvk+kzlhfMvym3Yyj4SjfJlC34AigXAWEdTpl4d3PoBCc2Fd104P+4yaqrus0tk+0c4cxbtGMt7gRhq37gqqqAmthK9W7fHIDEDyL5gP+rZb+bsT3ZxIdPiH29VjHsoJmQrvcnHmXtHWxKiaX9mxK7kEirmbKQqi1DWeDNCfLosY9UBmbKjuVCqT5NCBU2ryIaxrjT3CSp9VqGPzZXI9Aa/KWNpMxaz2IPV2Ah/VsQ/eazGPZAWk6XtmuzvZ+st02+fGo4LWY5GiT+PPk+gAlmlOI6i8eIqApItrqBlznu1GQ+rGRcWR/s43P0EtGuyoKx9ie4QbyHPrMvD5iP9O35R2ANFqiL+CQPVjX5yHRODeTPgx+xe/ygGl1OQ2UY+7GWr07KTbMiiXsdDL8um7b2AAv8JzdScYKjIGPn5TU6L4zlAUvQ80JW2hwu9uXatgLhHOGbCn2dIpPq7kxl6hlG2LHhxn0TGJ0V0WnVrGEEjb5jcuVFTZUVPYCTF1yDn1uY0MmYn0Xb8pE0WpytTAgny5naTcmpAnzMT6S4muc2kyHSJgWtmvuPmROk0tvka/YTpgfKoHA5ivkUbHIoA53iQ1jXpmnB3DP9T/iXDRYMYtcKA+p3/OOdTgT/wBUfcJW+uwgbdxP0gXHGFG1ADwBMmpT9ug2qgY+PWjNk+GFoHkkxdQT8VDtdVUBGxo1gAKfYyh1fEaBBB8GXOCBuPfaKyhjuTtArTIKIa1Mdh5EVkI4FiJxxan2hVggPMXvN0aIEIdWOxr2MIjRRzGbYRALgQ7ivWWuEUC7A9hK1XuFD6mPkVAAC3aD5qBkynTfEJZMrn61EXLjQkjTob3HcbqNkGmGQkvkY+iiKrYATeFm9LeRTDW5Bsi40H+lIrarPkIBzOb8Db8o4zIPsafEPqL/ADjfrmfhSiD0VJBFTI42Vz93MYaXONxjAB8sagGXKx+bK59ridvzbljKLRpqH7TNjH0NzraJVxdDzlH7+5iLr2E4ZF7V/WdvAO39HT4JcmKOc7duO2JAAj6PU9unP6tjXCl1XkxWHdhyAmz2+nEq02NzjGLCjOeTtIGOrzlm+cL6kLMIV82UgBsmRjwBZM9BpOkadcZz9T1a4luhjU7maE6pptN+w6LoRZ/9RhuZnl8az65/T+k6rR48ur1SjCjIURWPzEmWaPqWHR4xi6Po7zkfPqMgsk+06rafUakAa7KWBWyPQ7fhXEfHp8OmHbgRQoHIHMnv2vr05a9P1Osb43UMzEk3RNk/4nVwaYYz3lmIXZQTwOPylhS8dnbfiHUZseHFbuqgbbmXUWoaF8AsTKmYLhBPAqyTOTn62EHZgXuI/iYczmZ9Xmzm8jFq4HgRia7up6vhxfLhvKw/i/hE5Gr6jm1J+d7UcKuwmMksdyTCEM1ghdm2uh6CCE0uwBJgLX4qEQe8hgNn6SEe8Df0TfqS+ytNXU/tY9t6JmXodjqF+mNpq6mKy4xzSyfqudqD+x481M10Jo1W2Af7pkuVDXJFuSUNBATXJmjS6LVaw1psDuD/ABVsPvkFEi2zBVBZjwAOZ3sfQNPpsYfqerVSd/ho39zHbq/SunJ2aDTDI3lgP/8AIzN8vjXH6w6ToWu1JBdRp0P8WTk/dOkOm9J6YA+tzDK43Ac//wCInJ1fXtfqgVXIMKHxj5/Gcw2T3MxJPknmZzyvtdkez0utw67EX02M48aN2AVV8H+8xdTNatPTsH5mJ+jX/wBOzf8A8Y/ksbqZrVL/ALB+ZmpM6S9ud1DfRtXqJy1WhuZ1NZ+0xdigFiRtEw9OsFszgAeAZdxMYABwNzOhpeka3WAFcQRD/HkNCXrk0OjHyn4jeiD+8OT9INUMS49OqYQNgaszNtvpqSfrdh/R7S6de/WZy482exZa/WOm6Bfh6PGHI8YlofjOHi0+v6jmJYu7DctlOwnRxdCxp2tnzF7NFUFCTjb7q8pPSjU/pBrc3y4SuEHwg+b8ZtwZ2OmUMGLKoLsRLv1PDiUDDhXGqsLIG7ffLNMgbC5OxKAc87SySembdcXNlyZc7scZIJoFT9P8SrUscmABVYt9JY+2pyKCQFcy0CsYUEDfbebZcrjY2DJ5nYIDDdQR7jmVtpcBFlKvyDBrmgQ1Np0eIi0yEfWI2iyAWjKw+siqFZ0Fq7L9DLV1mcbFgw9xEbT5lFHG31AiHY0QQfQyYu1rTXMRTY1Nehln69ibZlda23FzEpoQqoK7jc7ycYvKtORem5yBk+D3H/2GVHpGlyC8TuPobnN6iKOP0NzKrFTakg+oMvG/lOU/Y6r9Ecfu86n2cVMz9M1ibjF3j1Q3FxdQ1mPZdQxHo+/5zSnWc6/bTG33VH9of1c98OTGf2mN0+oig3wZ2k61jJ/aYnUee03HbP0zUfaGME/zJ2mOV/YnGflcKHHtlQ+jCdg9O0eX90T/AO1rmbL034TBlyE1vTLLPKF8a3NzQlifuxfiZy5ybg8TRjF4gfJm2XM6k7486FXZSQdwaiYup6vHt8TvHo4uWdYH7VD/AOeJgEmSmuvj6442yYQfdTLT1Dp+p2zIF/3p/icOowmeEa5V2j07p+ffA9E/yPf5yrJ0Rxvizj6OKnKl2LV6jD+7zOB6E2P6yZ5T0bK1PoNVjG+Ikeqm5gdGxtTqyn0InVx9UzhQWCPftUsXrGFz258LAcEV3CN8oZHEkndKdJ1O4ONGPoeyI/RMTC8OdgDxYuXnP1OLimLOjl6Nqk3XsyD/AEn/ADMeXTZsX7zE6j1ImpZUyxVJJzIJQQZ0FFKJz50E3xqfUAyxHQ0m+CvQzndWFalT6p/mdDRfuiPQ/wCJj6yKfE3qCPykHOkkhAs1CiosQ1UBdVNE8SttQPFmBeBHUqNiQDMRzOfaKHPcCTwYHSA7SSbJM6WloYQNwQLnOc1U36V6wgVsRUI0dwLEAg2OPukxm8asa3lTH5kI4JoxtOaxAHgHaFWngV43kApQBxIu8Cta7iqJFEwIQCL7QfEqyKLBBKnxZloILMoqxEcEkEgUIQqd/JKkQngkggjfjmNj3EcGjYgIrBhQO8cbGK27WQDK1NuV3A5G8CzIT3bcTM62bMtZmZtiDW28re+2yp3hUwoobYcyZASSa3HiDG4LA3LXFEkfcYHZ6M/d09QeVYibbnN6G96fKvPa9/jOjNMjJcFwQowSQGAbgMhkhEgkkgSSSSBJIJIF1w3BJAcHaS4ohkBDQ3EO0lwGMBguAmA1yAxbkEoo6nl+H07Ow2JWh98nS8fw+m4BwSvcfvmfrhJ0CoDu+RVnRVQgCDhRX4SCxTHlamzGBowDwYZDAIUrfaQe9/nCZCLyD2F/+fhDUIEhMkkAiMDEjAwGBhuAQwqXCN4tQiQcn9KGrRYUB3ZyfwE88G0g6Y4IvWHLanfZKnW/SnIxbTr20g7t75O05WZ8x0Wl0zJjC2XQg/Mb9ZWXTXSdEXBif9ebHkKgsUycGXJg1DLfTtdr8o5HcAV/qZzdJn05z/C1PS1zKu14/tD8OZZqsnREJGHTaxMnp3dlfnI036hOvYdDlfPm0/ZVEEb77eJwDkykWUUgbWJbn1Gavhpr3bG25Q5Gbt+t1KE+IXGJci7mgSeZc6RtDZMVtqtI7KtLZNhfxlWbV6dgvw0OIjdiFq/uuH9R1OJfi5MeLN3DuP7TcXE/WHUE/AIXxR4mca1nXJ82RiRZQqPfiaGYOQw4ImRWSnsWT9k1xNQFKB6ACaRYjhVoj61AcouxjB+piiydt4xxORZofUzKoMrDdQq/RZZgZnLFmJrYWZSw7XVSwo8sPEtXsXExViR6kQKG+Y16mpTq/ldV9BcvQWwF17xMmZlz9qY1YjbuK2ZUZxiv7Nk+wjjT5asI1epE0k6puO4D2FRDpc7m3P3s0BMOBzkDHtAU3VyNiw5G7suoCE/wgby/DoymSy429oToMbPbMxPtCs5XQry2R/oIpz6ZTSaa/Qu03LotOp3x2Pcx0xoo+TGq+4EYK8/7ulHoABM5w5nbZGAE29tMAPHiOFhHK/UMzNZ7FHuZYvTP5sv3BZ0O3t3YgD3MHxcQ5dfxgZB03Cp3Lt9TDhwIMuQBQQNt/v8A8TQ+rwjlifoJlx6pVLntJ7jA1LhRfsoi/QRq33aYzrT4UCIdblvah9BA39t+pkKqOdhOY2qykUXavS4+jYvqRZJoEwN7ZcSlbdQPNxBqsCGy9n2Ez6xbYA77TAdjQgdNuoYRdKzE8Stup+BjA+pnPJggbj1PLVL2r9BKn1udrvIaPpMpkgWtlduWJ+piWfUxbkgNclxZBA19OF6rcbBSZq1BvUKKqpn6SLzufRZdqbOd652AgEmiPeKRvZEI3q9yJIUjc7QEXyIxHzQQKjjBNixFCgOQ28u8ysD5iQfuMABK2Vz9DFJZeVH1EYj5rI++QmxzcIGDfuIO9RsxBAHcCZVlFY7F7ckStMowg2vcTvzApyY3bISAaO8i4MjEUD6G/EuOqY7qoEQZsqk0wAO9AQGXR5Bv3ACOulo75PvqUnLkPORvuMQm+ST9TA2nFhXc5d/W4pbTKPtdxPuZkuSBc+RL+QECdld/0dxbclj/AFnnyZ38YOXo2mw4qbIeB98lWOfk+RbYkAjcDzNGDNqMgVNNjq+AosibsXR1IH6yxdjyq8CdPEmPT4/h4kVEHgDmZtWOPg6Hlc/F1udrO/aps/eZ3cGmw6RVTDjCiiSRyeIuQ1QABs0R+Eq1vUMGnai3e4G6p4mVHLkU5O2hY2AHmTJmwacFs+RVPhRzOHm6m7M3wu3FZvY2ZkZixJJJJ3snmXDXU1PVzk+TCoRfU8xur4VXEjk2S1f0M46sDkUAg2RO11w1jxqPLE/0EqONkQAWKBlS2RuOPSXZzWG+ZSrWtyoPd28Aj3MgJ5F7w923MQsB9ZQZBvF7zcnxPaBZFJAET4l7Qc8mB1Ohb61/bGf7TT1MXqE3/g/zM3QP+ry+2P8AuJo6i16oA/yD+8z+q5utNYADv8/+ZkDe016lTmC4kq7uyZbh0WlxIH1OW78E1cW4SaxYseTPk7MONsjnwoudfSfo1rMxB1LLp09Du0mDruLp+NsehwBi3kjtAmHVdY1+qBGTOUQ7duPa5nfK+msk9u4NN0LpZvOwzZB/Oe4//iJm1X6VZCOzR4AijYM/+BPPlaWxQlQyG6I++OH05fGnU6rNqspyZ8hdz7SmFA2VwmNGdjwqiyZ1tJ+jmv1JByKuBD5fn8JrZE7rkXUt0+mz6pu3T4Xyn1UcT0Y6X0bpe+tzDI45Vz/YSvU/pTjxKMXTtKAi7BnFAfcJnnvqLx+ruk6LPoNI2HUgK7v30DdCgP7SjqZ/5td+EH95o6Vr82s0mTUapiz95FhdgKH9zJm6c+q1PxMmUY07aAAsyz/Urjag/DX4ikBhtKcaanV5FUB3Y8XwJ6bT9P02JQ5QOykkM+9ciXv82ZBzQJ38wORpv0fsXqc2/wDLjH9zOnptFptKLw4lDfzHczSNje18VFaroCEIPmyORvYF/wBYGHaUF/x3+ciknLk8VUmQgFCSAoO59IBbZaG5JH9pVpWIxDaiABv9ImfqGDGp7W72HAWU/D1OTH3KoCFQRvvtA5rmtVlJ/nP94NQtYkujTXcAxMXyACirVUfUhhiBYAUZtGdSU3RmH0McajKBXcCPQiIDJVyKf45ArtAHseY6502NMpEp44EEDcudG5fY7cy1iGF0rqfUTmdvrCKU2GIPtCNjYcBG6BfpAdIvbaZCByARczfGcHZtvcSzHrHxiuxSJRm1vTc+YIcZQ9t7E16TA+g1KX3YTt6bzsDUixfcAJcNRjIs/jA82yuhplI+ogB956jGVcbN/wB5Vk0WFz8+nQnyQtflA86JJ2X6Zp2+yGU+xlOTpDAXjzA+zCBzBz6SxNRmTYZn7fQm5a+g1Kcqp+hlL4ciG2xsB61GGu2uJQLA5jp+7oHgxVYdoNiqgxt9oDcXKBmXTZD26nsF/ZLGq4it0jS5FvC7j3VgwmPq25x/f/aY8dqe5SVPqDMWX8WWNz9IzA0jqfZhUofQ6rH9rCxHqN46dQ1SbHMXA8OLmjH1fKD+0xI49Qak/tF/q5pBU0wIPoRBO2vU9LlFZVYA+HWxAMPTc5+UoCfAPbHL7Dj8rnoLQVM7bORO03TMYA+HlYXwCLmTL0rUhiV7HB9DLPKF8a55hTI+M3jdkPqpqW5NLqMR+bC4A8gSn28y9VnuNadU1ePnIHA/nE04+uNxkwgj1RpyqgIk4xeVdptX03Uj9oiqx8ulf1EX/h2izC8OWj6K1zj1JXmOOeqvL63Z+l5MQLLkVlHqKjICqKrbECqmRdRmRaGViPQm5qxscmIO25PJmvHf1m5+N2i3VwObEo6wtphPoSJboj8zge394+tXE2NRnYhQdiJaOGBGXZhNh0GPJ+41Kk+FMRtBqcZ+yGA9DJpjnaoVmv1Fyqa9dhyK4LIwFVZEySoIMh4uCHkQOmxsKfUTfo2LYqFeguYcYD4kJ/lE26LbGwva5UOdq9jHxMAGUmiGMDj/ADFQXlcjm5GlytbUDtHYAqQQDvcqVaYEWDxHbHZJBN7GAQfmN8mHY+d+Kij7W/pGqhdCAmIEFgTe+0ckDY3vEQUxlhsCxyIQjmgDxvUUAjJdbSMGPcCLHNw8NZJgBQRkawQDCB8tfdIAe7kkepkXkgjgwFCgoQQDF7Kx1ZBAuWJyRAQeTsaogQNfQGp9Qh80fznYnD6N8uuYfzIR+U7k0iQXDJABkuSCBDBDJKJJBJAkkkkCSSSQNBEFS8rcU45nRVJHKQFYCmAxisFQBIIagIlEkkEkDn9QPxOoaHD4DFz906Nzmr+0/SBgTtiw/nX+Z0YBBjhokgMguU3GG8qU7y1dxIqAWzkcCl/8+8wwY90v1JMJ5gSpO2ESQFqSo1Q1KhRGkqSBALkZlxqWdgqjyTVSjKC+pVQSAqgn7z/gRdRpxkxZVzBcuMb9jX4FyK5XX3wZdCHDq7I1qVN8k3/QTjZtN+qahUTKmRiquTXBO9Gb+tdP02lXAEwjEzv2sQ2xAr+5mDUADW5Vw5DmUNQdt7lIvHV+oYdk1Hb6KFEp1Gt1esRRnPxVXcUBcqVEUEk/MPJjKhb92SK5a+YQcuqGTGmHKiqF2B+GLH3iU5hiCWtb8ES4YmUMACb/AIh5lQWsqJ8RSObriAqLh7RdqRyR5l4XtwllzMykcQ5NKST20SN67alX2VelCsdmBPElWKwbxdg8uD9eZppmulNH2mfAAcqL577M6J2W/WUZwmTxtfvCNOx3ZhNBr1EBZKrvEmCpcC9tsxlgxoB2iyB4uD4mNV83Bkz/AA17+wEcAXAsVEH2cYHvUs9rMxrrHYWqKAPWA6jIT9qvoIG0CK2wrYffMLZXblyfviEnyYG8PjU2zqPvgOpwgn5ib9BMF3zAYG19YnCqfqTFx6pncIFAB5Mxky7Q76gnwF/xAbUZMiPaGj7iUNnzMKbI30Bluo+bKfaZTCiWN35gLXyTAYIBB3gLVJ5isbMIJaAtFggOWmrpm+dz6J/cTF4m/pIs5TXoIFmo/fewE5hO9+s6WoNZMhvicsHaA1wXBJKCYJDIDIJJJJAMkU1GXdaG59oHR6MN8rfQRshvO596h6VjdMLlgUs8EcxeXYny0CXR9oYGAY0RsJCPECGAQ+YDABNGxK1+1GO0Rdt4BGzXA1DgQg72ZDxARxeOiefMpy4wQebA2Muc7cG/SVZG+ViRRAgZQdpLMUSXAe4ICZPMCAwiQfSEbiFKTfieq6aoXT6eyAAoM8uPpPQpqf1LR4j8IuxRaHdtxM+RHXOQlgFW7mXU9Uwae1B+I427U8ffPP6vqGq1AIdwq/yLsI2TEgwMaFhbuSeK6u1XVs2bbv7V/lT/ADMLOWFE0PQRBI1+KB95rEHtHpICRsCYJBAs0/8A1GMDy4nd659rD9TOJpd9bhFV+0A/KdzrQ+fBfgMZP0cjUHtxX4uZu/baaNbtgH+7/MxAyhyWPJihqgk4gMTcEs02DNq8nw9NibK3oo4nY036L6nIQdVlTAvJC7kSXykWS1wuJr0fT9ZrTemwO6/zEUv4zsn/AID0vOKK6oqN/wCM3+Up1f6VanIOzR4lwY+LO5meVvqLxz216Ho2bpitlz5UZ3Hb2IPs/fMuv31XPCiL0PUZ9VqNQ+ozPlIUbseN4Nea1Z+gib+pf8YNc7YURsbdrE1cwX3HuJJJ8kzX1MgY8f1lWn0Gq1AtMRCn+J9prpFYkJs0BZPgeZ3endD0wvL1HUBcai6B7R+JmpOr9H6ZY0eEZH4vGv8A/kZm+Xxrj9czT9E1+qXuXCcafzZDU6OP9GdHpcXx9fq+4el9izNm6/1DVH4elQYwx2XGvc0zJ0fqGtz9+qcoOS2Ru4j7pP7Veo6jdb6V0zH2dN0wd+GYCgfvnNydZ6t1Njjws6r5XCKr7509N0LR4d8gbOw8udvwnRxoqJ2oioo4VRVRPGQ5V57Sfo7qMr3qci4gd6+0xnXw9E6fpk+bF8Vj5yG50OWviEp3Ak7nwJdRSV7lXGopV3oeIUsEit+IXcYxQ3J3iPnx4h3ZnXGDvbGA+Ne7H97fmYhr4yewN1MDdYxY17UDZCN7AqZMvVc7talcfgdo3gd5nRF7mYAepMxZepadQQrM5HhBOFkzvkPc5LH1Y3UrZmPJP0hHSy9WcsSgXHe23zGY8mqfMbyFn9O48SiS5Q7uWWiTXpPS4Q7YVAI7StEVxPLtsJ6nR7aVARwIo5IHbqNQPXJX5yvW74h9R/eWN/1OoH/3JXrTWL7xKjHtDELXJ3b7wpiYAaikwgwITfMkBMFwGuSLcFyh7kBiXIGqEMdjYP3xlzZV+zlYe1xLi3vA0rrMwO/a31EsGtBNtjI9aMxE1JcDc+owuNrBHqJUpDZKLbH0mW4GIrkGB1DpmIrtsSr4ADEAlDMONtQN8bsg+s6CdxVWZyzEbkwMWp0r5z294td6I5lH6hqALCqR7GdF988uwC7gcR8GbGLfE4HqREE9MoobRMmHFkP7TEje5EDzgkqd1unaR/4GT/a0oydGrfHn+5xAx6dmRAUJU+oMc9Q1ON67ww9GEtHTtSi0Ar16GZM2lzo3c+FwPWpMXWzH1dgf2mEH3Uy1tdos4rIm5/nSciveQCZ4ReVdb9U6fnFY3UE+A8qy9HA/d5WF8BlnOJAG9RseoyYzWPI49gYy/lXZ+xe/TNSvhXHsZRlwZsQt8bKPUiXr1HVLyysPRhLk6owF5MQ+qGo3yTPFzL2rabdNvgA8S5tTpMwt0o+rLK8fYL+DRUnxNeN1LMadHtmYeojdT30vHDRNJ+/39JfrkZ9IQoLEngCaqOKVBlqZs2MUmVgPQmVn5TTAgjwRITtA0ZepajTla7XB5BET/iGkzf8AUaJQT/EnMz63fGhmSpMNdI4+lZfsu+I+hgPTEcf8tqseT2M50KDYxg6i43w40VxRXbaa9KflezsKM5uFnOlB7iSTW5nR0n2mUCyRsJUXn0EUMBqGFiyAYzsAL4MmMBgWKgkgENUKtXeMZWksO5FehgL/ABAiM4IFiKdmXkgmtvEs2A32gUYye8g/dLwd5QD8+1S4GzXrADAnus7EbRQtkFuI5FE2djsBADaCvGxhAquBQkGzGE8RSe0WYCoaciM6gkE+OJlL3l7gdjNSt3CyNxAbp57ep4/fad8zzmA/D1uFj4cT0Z5moiQSSQAZJJIEMFyGSUS5JJIEkkkgCSSAwOkJJIBOaoYKjSQFK3EK1LYCJRVUBEu7RAVjTFVQBbMuqJlPw8Tuf4VJjUcfph+N1TXZhuAe0fj/AIE6kwdCwFdI+U85SDOiVlCQwkQQCvMuDdqkngC5SIW3Xt/mIWRVyilA9BUkgNwjeBBCDJAIDQxbhBgGQSQjmBm7HbUZGRiCXC1t4H+TKdbj1mbSPi0xCuxKsWHIMxP1/DpdXlxZcDnsdxYPNmW4f0i6ewPeciEm91gec12n1Wn1C6fUuXfwCx2v6zOr5ASUBvzQnR6n1AZerPqtK4IrtRivt7zFjFKwuj5oS6kVs+Ugd4ahvREZdSo2ZQa95YHXgZDf1gYs5K4zsNi0aorqsY5Vh9DEbJifKSS3FAxnw4xj7QRcpworBgUJIPIPEdIvXVncdx9AQOYmd1Ydw3bi7gGnLN2hWH03qI+FkYLZsmtxJ0qYF7spNkUO6xL1Z2a2YkCVaXnJfgV/WaFSxdqB6k1FIFnzclyMUU18RT9DICrCwQfoYUDvsBuZdqBWNVqVYxeVPY3Hymyo9rMCkbCoCYG2MUmQNchMQmKWgWGKTFLV5gJv0lBJmrp+3xGPsJjJm3QisDN6tATKb7zMl7TTkNYSb5mNyRxAJMlxSYO4Qh1i8m4UPPnxGXBmf7OFz7kVCkguaV0GpYX8MD6mMenuot8uNPqZNhjJ4nS6UKxZD6tUzHBpl+3qwfZFm7RDEunvCWKkk2fMaYzahv2eRvJuc4GhvOhlKri7mXuHNesqXWKn7vTYx7kXLpGVA2Q0isx9ALl6aHVPuMDj3Ir8456nqiKVkQeirKn1eoc/Nmf6A1J2dLx0vUn7XYn1aE9OCfvtXhT75hYljbEk+pMAoR2dN/wOn4xbap8jDwokD9OQfucjn3MwGRVdjSozH0UXJhreddpk/d6JfYsYT1LMFtFxoPQLMq6LV5Ps6dx7sK/Oa/8AhmoZaPYv1MnS9tehzZM2AvlokkgGpQvN+pmnT4/1fS9hINWSwmZDtNxlPMkIMBgQjfmA8QiA7CAhNjaKsc8RBAkB2hEjbwKybbcbDiV59sbn7hLBvkqjKtQf2bQMkkMggCMgtuOJIyGoUwG1gQjaEC+ASfQCWLp8zcYn+8QKTO1rl7MOBTzX5ATmjR5yPmQKPUmdLqW74wTYF/2kHMzi1+u0uzv/AMu/4SvOMdIMmU4xexC3cbI2AY2LDMyn6CBmUjts0B6wFlBDEgAjm5NQ2JsA+DjZBfLG7mfIKwYfcE/1MC85cYH2wfoI+nZMuRbagDzXMw1NuhTuKksqgG9zzA26Vv8A9Q0yhBfx7smdXrJHxcC+exj/AFnM0PYepaYfN3/FJ9vM6PV99TiP/wBq/wCpmf1XK1aoyqMmVcSg2WIu/pMhGHI4XSnI/j5hz+E1aoYS6/rLVjG4HqZp0mrRVrR6WlHLsKEWmF0f6P63VAMQuJTwXM6I6V0rQf8AU5jqMw3KD/AmRn1ObHWo1TDGNyiHtE5i5002pJCFgpYAD7pMt9rsnp2tV+kX6tjGPp+h+AoNhsi/2nD1XUNXrTeozvkB37Sdoc+vz5RQYY1PgTZpek6vW6VHw4qFWzvsIyQ21yx9wkJAG89Gn6L4cOBc3UdaEUngfKB95lq9T6H0zJeiwfGZeCo5+8xy+HH6zfo/ps+HHny5cLojgBC613RdeC2req4HP0m7R9Xy9UOY5Fx4kx0VAPr6mUPotRq9VkfH2jGAPmJ9hEv1K5TZF0+QPkUmtgBB/wAS1WVuzTJ2k7gIO4zuYOj6VsePJqC2Yn5q4Am/TYkwqF06IoJNlRzzLcWPN4+h6/WVl1LfCB4OQ2fwnU0v6P6PDvmL52HljQ/ATsEdgs2WJoxCxLMaAB3k0KuJMWNVxY1ReaUVCoskmRSWYDf1iZM+HTszZXUexPMIuUUpsV6QBSTQIo+s5+freIbYcZcjy2wnOy9T1OXnKVB8JtA9Bkz4MI/a5kU+hO8x5+r4lFYUZyfJ2E4JyE7km/UmKz36mXB2sBza1fisbQsVAU1X/lzHr9OuLUdtAkqCT+M39FaungkWPisbH3SnqwrW/RB/eBy3XtF1FDbS3UCsd+8zXAssCA0Ylwd3tKLALPIg2A35i37yd1QI3BqeswisSgeAJ5Fm+Uz12L90PcCSjjsK1Oc+uQynXfufvl7m9Rn/AP4hlGv/AHH/ALhKjCIIokuAxMBMUmSA1wXBcICkbmjKJclyMLHysAfcRB3A7tcKsuD74paopcDkwh/MlmJ3DwRJ3VAYmAmoC9xS0ByYpgBgJqBpwOGWgwJHI9JtxGsYU3f5TCML92PLhoEruDOh0/I2RSe0AjbaUVPtlBFEHyJowNV2JT1EduL4i7MCLmFNVlUUHIHpIO0rqfIEIN8EGcka5yKdVYD7o66zGDZRh7gwOkLJjk/LMOHVYS3zZSB47hNC5u7ZWVwfIMouJoWIWNAbxBkHbxvIWsc7gwA+JHNOit9RMzdP02UtaFa2+U1NRNkG+IAfmO8Dm5ulIpvHlP0YTM/T9Qote1geKM7gFj1irVDbYQPO5MWfELbC4HqBKBkJYAip6cAHI2533qR8SOPmVT9RCPOigKE0aXZCBsBOo2hwMKOJQfY1M40CIzDGzge4uAumP7UGbNQ7Y9K7oaZdwZlTTZMTByVYDkS/O6tpXUElivFcxVjIvVGYVnwplH4QnN07L9vC2I+omBh2miCCPBEBFycV1uy6HSalQuHWBDzT/wDgmfJ0TVruhRx7GUagXgBlGPPlxfu8rp9DJlNhsuj1OHfJgcAea2lKnepux9X1mP8A9UOPR1lw6tjyitTpEc+qxtOlOj3wV6NOhots49xUypl02QH9XxsnkqZp0379amolX6hCVJGwuWYlpAB5EGQ01AXcbGtc7+IAUVLDtR9YpNGvMJNgexuBG23viOL7aK2ZXk3Q1zUdTsCD7wM4WsgYijxNA3IMpyEggkbXQIlwGwMIIlSmxRHsRLSdpWNmPtCm5AIO0rzfYMsO1SrKvcARe3iBmTbYy/B8oc+DvKQvz01iaVHalA3CK8/y5e6/eemvu+YcHcTzOX5lDb0R5E9DpG79Jhb1QTURaYITBAkhkuSAJJJIEkkklEghggSAmSSB0bkEkImFSSEwSAwSSQoiSSS4AnP63qV03T2Ugls3yACdCcL9Js4HwdOUsD5y34iB0OkEN0zCyigRVfShNZWLpUVNLjVF7F7bC+l7y2CqysUrLSIJUV9shHzIPqf/AD8ZYRF5yV6L+f8A8QCIQZBDAkkkggSEQSQGuGKIwgK+PHkBOTEj/wC5QZU3S9BlNPpMR9wKmg+BMXV9dl0GkLYEByNwx/hgeUz6eznzYMZGBMvYKPHMzdgADEEe86Lp2dC07lv3modiPWgBOeD3GzuBvUlpENOR3XQ8kcwtjv7OSh6BY4IYeQYrdynk/WTk1irscEgZNhvZjBMiqCpBIHI8wuXKEAKb2O0YhlNHGATvseY5GDj1GpTGwVFKtyQOZXlc5Mqu3g0ahBOPftYIfaV5Eo2brY0JdF2nNnIxNkmyfxjtjZhYG3gxNKPkc+pjszcAkgeJUFdO7KW7lAEqOn+D83xQSTxHHd4Rj90YYspPy42+8Qg4ADmBBsjwIcv7wjwI+HFkxt3ZBQ4lb/M7EDzAz5S2PcgEGVh78TVnTE3b8XL8MDcCuYgXRKN2yv8AdUmrii7gLTT8fSr9nTk+7GQaxQQMenxj6iNMZ8i2goEk+gkTT524wv8AeKmnUazMtBSq36LKG1Wdh82VvuMnZ0caHUnlQPqZqTGcGlKkgsPSc5srnl2P1M3qO3SIvqol7FGUfIqnYHzKmGmU/OXY+glub5mQAE1ualJ02fI9piYj1IqA3xNKOMBP1MP62q/Y0+MfUSL07VHlFX6tHHTMn8WXGv3ybF7VPqcrr3HtXtNgKOIjarUNzmb7jLm0uJGCPqUCncsPEnwunL9rU5X9lX/tGw7ZTkcijkY/Uxdpu+J01eMOR/cmD9c0i/Y0a/UmN/wxhJnY0o7NCgHPaT+czf8AEiNsekxD7pqdy+LYWSu4A4liVj1Ks+AKqkkngSpNBqXFjGAPUmW501FKMYIP1Aifq+qYWzUPdoukMOm5BvkzYkHuZDpNMn7zXJ9EFxMehy5GAsWd7Pia16Qp+1mP3LHZsZgnTV5fPk+gqMM+gT7GkLH1YzWvStMOWyN9TDi0Gn7mJxAgGgCTGGsf/EVT93pMK+5it1TVNsrIg9FWdUaXAp2wp+EcY0UfKqr9BHE1w/1jW5TXfma/QGWvpNTlFfCc+7mvznW7qhuMTWVMb4dGqFQCBR3mZWpaKmbdQ9YG3o+JgHtKp1IrYw3Ki3zgMsYCjasfoYDgwExQxA3A+ogLA7XUIJO0A4gJ+XmQGBBsIDzCDtcDbihvAUqDk3+plWRcZWsmQr7BZaBbccAXK3wtlF9yKPdoopK6YHnKw88CMraW9sDn3Lyv4CqxDZ0Avmrj48eDuoahmrkBJlT/ABcYPy6ZP/cSYV1Dj7OPEn0SQLpwd/jN7bCN34AdtOT9WgT9ZzHb4pH0iHK7c5XP3y0ZwPs6fEPqLkOoy1t2r9FEoqxoz5FAVjZridLXN3ajbwDMmDPmbUYg2RiC4FXNGbfKfp/mBmz4XzNiK9oCNZLGvSTJiT4ZV9RhUmtw11KtWf2+AeNyYGRsq9mPGzuTsqi4C58KjEiY8nxCfPbVQHTr2qmTMmPsFE83dzq4P0d1WTCranImlQfzGzLw3RumEDHjbXahf4m4H9pnl8Xi5ml6M+sFaZM2X/WV7VH3mdnT9B02hxh+oapEANhV5P3n/Exazr3UtUO3GV0uIfKBj5/GZEx3kDZ8jO5NWx3Mn9qvUd7B1Dpi6gaXQaX5nsHKRxVnzvMvVj/zqA+MQEzdKIHVMeMqCB3NY88y/qpP/FDyR2ARJiW6xZHw42DZu2xsoImfL1GzWJaA8tHy4Bqs1M3YicmXK/TNGKVTmyDzz/2mtwzWbT6PX9QN48Tup/ibZROtj/Rqicuu1IxpyQhr+plGo/SbV5EXFpcaYABXdXc0ofQ9S1+pJf4jgnZsjflMf2rXUdJtb0LpwA0uAZ8q/wAQF/1Mp1/XtZn0/dhI06tVKm5/GW6b9Gcanu1eZn2vtTYfjOrp9Hp9Mf2eNR2iqA4jIbXmcXSupdQrLkDAHh8zczfpugafHi+LqcjZWG/YPlWd8Ggb39IrAEVQAl1GTFosOPGy48SIOSAIdOwXTknezc0MaFngiqmE5cGHExzZVQkAAA7nYeIGxASwVmpfQDmWC/hY/h0D6kcTkt1vDiFafCSf5nM5+fqmqyr2nKQvAVNgJMHos+pw6Zf22dU9r3M5+TrWJGY48Re+C204PexNk/fBe28uI25NfqHyMxyuL8A8TMXLNZNk8kyvuk7pQ/cTuJAfeJ3CS5RYd4DKyZO64Ho+jbdNUj+dpT1PfV7n+BZd0Tbpan/W0p6jvqz7Ksn6OfrP3H3zGDXmbNdtpx/uEw+JQ1yXFuC7gPcFxLhv3gFz8pnr9PvgT3UTxzcT1+k30uEnkoD/AEElHMyD/mc9fzzPrzWmJ9xNGX/rM49XmXXn/lWHoRKjnWZCYBCBAFw3JCIAEkMlQIBCZBCBCqNQe1AR5MpDS/Vj9kD7zKOJYiwND3e8QQiA3dZjSsRrgNcBMFwE7QOngH7BD7TTp9twaMzabfS4z7TTj4lFPUHLad79vzE5gM6Wt2wZPp/cTlqdpA9wXBJANwhiOIsBMC9NTlXh2H0MtXqGdTuwYf6hMcgMo6mLqSM3blUIDyyxv1vCTYZh4BInJkuB2l1aEUuRSfQmo6ZqWq+lThWRwYy5GU2D+Bgd1XtiTQ8XGDgnY3fpOKusyKb7j9DvLV15AohfqBA6wajcCm8jD13AmAa/GR8xYe43j49XiYk/EG+1naEbX3U2JFxgolVam7lJyH4ZPcK4u5aMirjUlhR2u4DZVXJ9pQR6ETNk0Gmff4dE+QZqDA7Q+aviBys3TAy9iOQOdxxMb9H1C/YZH++p3yKNbbyEQry+TRanF9rA9eoFykCjRBHsRPXDbmV/CxsT3IGB8EQjz+hNFx9DOhp2/bp+E15NBpgCyYwjeoMoGkdR3q1FdwD5gaMi2yn1G0KNeMHgk0RK0ZymMhQSIBkZV7WRgQ1ggQq9l3uEgDHcAyoxoMLMXK37EqLsjkQHYUdzsf6Q4qKgg3tMpyEkNZut42nyUaO1g7CA+U9pI5BN/SWqflmXPko0WJ25qXYnBQEEVAtIve5Xw7E+ZZQYWZWTvfIqA5NCyRURhSkj8YWPy2RchJKkkUeagUZLU0wB9JYhDDuogiRkUizZPiMg+X2gI4vGpJ3nZ6W3doMftYnFG+H6Gp1Oiteldf5X/OajNdEwSSQJBDBAkkkkCSSSQAZJJIAkkklHRqECpZUFTnqlkqMRIBAWpKhqGFKYKjVIBAWpydeoz9a0uIgEKpb8Z2aszl6fH8bruqzcjAoQfWEdKSCSFGCESEQBUVRu59TX4RwIibrfrvKhpJJIEkkkgQSCSGAQZBAIQYBBs36bTndd1yabQZMPzHJmHaABx9Z0F3F+u85P6TFB05CUUuclBq3HMsSvOZcvdiwocmRgimlI2W/SIjK2zmgvArmW5ewuWREUUBSGxwJButXZPpJ7UwOIjYoT7GTtBOwAH1hYAi2RQB5IlQwjIe4gKngAcxkpqZh29tbW0JBA7u4hhupAlS47zBCWHmwY7qynbIxr1mb4tSgwyOjUbHB3lGRvl7TuwYX91/5l7KwVX7wWI4qUEMQpIFMx3iQtacArGR7/AOIRkdQSCAB7QY/3RI8sT/UwjCStM6LfkmWpCnUZmFjIQD6CKc2UjfI34y0YsKim1A29BATpF5OR/oJOlWaQk43ZiTvW5iJuw995ar4xprxqVU3sTzKkFkDea/GWfV22egCaFUBFXFmbZcLn7pobJqlcjChCjg9snbrsgvuYD17q/KRVa6HUtzjCg+SwjpoHVgcmbGtb1cn6lqG+3lH4kyzF0/tcMXJI9o7Nhc+HT2Dk1QBHgC5UV0Cj7WbIfYVNb6LG7dzdxPHMI0eFeMan67xhrF8bRrsumJP+pppzEAbceg8S/wCCgFBFFegjIgsEjxcYa5yd/exVWo+0DLrmalGWvABqdYADgQ+ZcNckaHWZN2Nf7njL0rIftZVH0E6hEHcq7lgPqYxNcwaAfEOI5DSi7Ali9NwAWxc/fLRmxLnyszgWKHvzGbV4KIBJPjaBUNHpwtfCBJ8kmXLixrsuJBXoJU+vxkABG2inqCjhP6wrSF39BCQQV9JiGtfI6oFAJNXLc7vjUMrG/cQh84vKYCpKpX1nPfU5yaOQ/cBKzmynnIxr1MDsYCELMeeI5y41Nl1H1M4Zcnkkwd0DtHV4R/6i/dKV12NV3Y2TdATl3AYHTfqSeFaVnqPon4mc+5LgbT1HJ4RREbX5zsGA+izKWkXfIo9TUDr5lA057gSSOTMoWuLmrUmsOxG5qZzsJBWQe4mDgkmwY4gJhSKSRzchehZEKrtvzAybVZlC/IxsGjCe66Qgxe2oCB9IQbIFEESM1jYwBmHBv6wgqTuv4QCxKkgUNpSo7nJlpcEsSpP1ET4+EH7LA+0KzahaagNhG0aEs5o+glwzopYjGT3GwT4jHWEilUCEEoRyDFOJybCih6mBtW5FFR9bifHcCgRR5NQLRicn+H8YwwMRZYAnwJl+K/hq+ggORzy7H6mB0NPg7dRjJYkhrhzknKe2/siZenfNrsdnjf8AOa221DC9gAIVQpxHKBlTvYcCa26g+lT9jjXEBsCBZmMgfryG962AH1h1fyoKIBJ8CTNC5dXl1DF8z5MorhjxEbN2tslggV7S/Q9G1+ve8WEqh2OTIaE656B0/RgP1TXAkcopq/7zPKRrLXA+LlzMExoS3ICCzOroP0c6hmdc2ftwqPmvId5ob9INJo1+F0nRogG3e4q5hXP1PqmpU5GyZl/lXZB/aTbVyT27Om0fTtHm7MOoGo1nqD9lfunP6m//AOo5Lr7K/kJq6f0nNomObK6ByvaEXepvTDiXI2QqGyMbLEb/APm0TpK8y/TtXrcgOHC3Z5d9hN+m/RpedTnJ9Vxj/M7wO2/gQAkne41MU6fQaXSCsGBEP8xFn8TNCANk7jfyi7kY9vO33zLk6jpMJYZMoJ2+VN75kVrZiQfU7X6QA2Ks+5nGz9ebjDhUehczm6jXajUH9plYjwo2H9JcHpM+v02nDDJlBYcKu5MwZ+ugCsOEfVz/AInBLXITtLg7nT3fqWXI2dyVQAADgXMWuxJj1eRcYpRQr7hNn6O/u859WUfnM2tN6zLR8/4hGF/lP1ibR9TsVlJMoeDui3JCGJggJkuAYCagLQXAa5LiwGUep6Hv0vH7s8q6gb1re4H5CW9C/wDpOM+jPKuoD/nCfYTP6rm69h+r2P5v8znhtp0Opf8AS/8AuH95zAZUPcgi3caqFygQgwD3jCADxPX6Q1o8Hr8MfkJ5IKXNKpY+gE9Vou8YVTItdqqP6TNVz8x/53MP9Uz64f8ALt9RNGfbXZT/AKpTqQpT5/sd28DliSbMWgGXAmQOR3Xe3ERNE+Vsi43UnGaN7XGxcrNDLm0epQ74iR6qblTI6/aRh9RGplCSSxDKIouMBAvEcDeBRrNsF+8xAzdrR/yx9iJgBliU4hiAw3CGEMSEGFNATtBchO0Dq6LfSp94/qZqxCyZk6cb0oPoTNeL7UqKdcv/AC7n/Sf7Tjqdp29YP+Xf/aZwlMirLkJibwQHLQFveLIIDgk8SGxGwjkSZtgCNoCg+sPcBEvaEQGBBkJiSQGJgJgkEol7xsfzPUUmPp/34EDRjTtN7zqnS4cqgMmx9+JzyKE6mL90pqEcnH1LLjHYe0hdtxNKdVX+LH+BnKzDt1GQejmIBCu6vUNO5Fll+omhdRifZcik/Wec3HBMNn1gekiPlCNTbAzgJqMuM/LkYfQy39eyMKyHuryRCO6WDLtwYCNiJyh1AlQGGw32l46pi7d+7u9IVoxH9mlcCxH71Y0CCRvRlWmyq6hRsfQyP8rvYo83UBnxo58A+0V+zCATbE7VGQITdC72MsOMdlkkgGwPSBnRVzjdSp9JYMSq1lQfAj4MYxkUbPrLGG8DK2FWYkLR9QYpxMoIG49B4mqvm9oWUQMaZ2Q9rXXBMPxAKCkEbgiW5NOrm+D4IleMAhgSAQa3HMC3vBw0CQT5jr8yAk2aoyhkHgj2IMihlYUSfrAsDBl9oCf2Zr6Sli68AVIruBWxB5owizHtiYem839DesmdPUBpy0yBWYHYEcVNvRcgHUKB2ZCJYO8RARHghCwGPFIgLJDARKJJIZIAkhgqBIIZIHWreSo1QTDRTIITAZASIKkWNAWpKhgMCEhQWOwXczmdCvJp8+oPObMzTV1N/h9N1Deeyvx2i9JxfC6Xp18le78d4Gkr6QEVHku5UKBDUIAhhVTntVm9BcgXtUL6bR3W1A9WAP8A59BAeZULJCYIEkkkgSGCGBIDx9doYDuQPvgMJx+ufttf03S8hsncw+8TricfO/f+lOIncYMXcfagTLErka9VfXZxiQBfiGgJmbGqpbIB7jzC+U9xbcs29CJVUz2zcACZjSDEld2SwDwobiN2uDYyOByATHVSd8nJ4UeIV+Qs5FhRcuooAOUl1JsbAkRl+Ky2O1mG1ERsY+GgY7hj89+DLXC48nxAARwwgLTkftOwdovb/wA95mHcVxKbB7i1H7j/AHmnMR2sV4ravMzhh8Yk8KCAfoKmZ7W+mnFpy2nQMxFi6AhGjSqJYx11GMKqg3QraE6hfSaQF0uEH7JP1MjYcatYRQPQCT9ZA4W5W2oJN19BHQuI+baQAliQJTlL407gws+sqTNlItmo+gEDawJu4/2VrgTAcrkbux++IXbyY0x0S6jlgPvinPjG3eD9BOf3e8HdUhjc2qxjgMfuiHWqOEMxlyeSYCY0bBrC7diqATtZ8RcuozYqAIJO+4lGl+bUD0AJl2p3yV6CUVnWahh9oKfYSs58x5yt9xlRfeKWhVhZ2+07H6mKVsgG7O0Qt6wo37Qea3gPkoP4idwky/vCPTaVmA/fAWuLcgMDRox3atB6Wf6GbNQN1H3zL01e7VE/yqT+U16jfLXoIRzMv71h6bRDA73kY+pgLQDclxbkuAxMhMWSveAwMEHHmCA0bTi9TjH+sRU3Mt0gvWIfSzCulqm/ZqL5aUE7ci5Zqd0QepuUkVCJch2EnmjI3FQqDaBoTtFu+YCiB9xGPMU8GEKRtttIAbraHmHGLyKPeAHRgxJqifWY84rJN+S9rIo+AJhzm830EBLMIMQneMNxAJaAmEgwBYAEMZVobiH7oVf0sf8AOqSOAfyml2rUZD6bSrpg/wCbv0Ux2V8mXIEUub8CQLhVGz/FyZKI2AE2fr2HR41K6fvyH+JodB0fLlfvy5FxD0AszrafpOlx074/iMOO/evumascUdS6rrAU05dVPjEK/rHx9Bz5GL6nIFJ3oHuM9CqFQe0BVBsCEijQsn1k6npe6x6Xomh0yfEOP4rDhsm/9J0FCgIBXy+AOIWUnF2mgOSSZkzdR0en5yfEYfw4xILWZjYN2T+Eagi9zEC/JMxafXP1BnXAoxIpFsdzOLq8mbJlZcmVnCsQL+plwd7P1PSYQayBz4VN7nOz9eYbYcSp7sbnHdiGIuLcuI0Z9dm1Dd2R2Y+52H3SkuSN/wABEkuXAxMlxCZLuA4aDuiSE7Sj0P6OG9PmP/3AP6TJqN9RkP8Aqmv9Gv8Aosx9cv8AYTLmH/MP/uMz+jDrTTp9Jn7pdrzWVPpM1zSHuAmL3SXAbugDRbggP3SXEuAmBZ31AWiXchgeu6Cb6On+55X1D/rW+gj/AKP/AP0bEPVm/MxOo7a1/oPymf1XN6hvpvownOnT1XzYwpBouLkxLo8O7BLHqe6LcJNc5EfIaRGY+wm7TdH1mqBIRUUbW5/xNDdUw4xWPG7+ngQJ17VYcbDDjxpe9kXUxy8r6ayfrVg/Rjf9tqGPsi/5mxekdL0g7swSx5yvPP5uqa/U/vNVko8qp7R/SZuTZJJ9TJnlfdXfGPVHq/TNHjHw2VmA+ziSEZ1bGM1doyfNR8XPJniegJ7+maYjyACJqeOJbrLnyA63IQeTYletN6dqGxo3KcvfkylioB9vaMVzZcTIVAvYEmaZZEyZMYpHZR6Ay74uXTkHG5ByKGexyd4Do8wH2QR6gxPh5GOylu35dvEnVamxaep58almCsB7RsfXcZFZMTD3BuY8ylcOQMpBryJzwdpOMpyr0Y1nTtQKY4iT4dalg0ejyC12/wBrzzBnWAFAiOOeqvKX3G89NUfZyMPqJWdBkBsOp/pKMeTIv2cjivAMuXV5waLAj3En9j+rLqcGbLp3GNC9GrX2nLZWxmnUqfQidrHrG0eBz2BwGJO9cwr1rS5RWXE49iAwmuViXxn1wx9YZ2wOk6k12opP/sjt0TTZBeHI4Hsbl5z9ThXBhnUfoeUfu8yN7MKmbJ0zWY9zh7h6qbl5RONZJDGZHUWyMB6kRSblR1Om/wDTfRjNuH95MPTD/wAuw9G/xN2L94JUJqt9O4I8MP6GcBTtPQanfC/0M8+simEEMECQiCEQLMG7ERs4+WDB9uWZx+zgZxCBAOJIBqoDJIRAAMl1BIBKAdzLNOKzLKyKMfB+/T3MDoTpYf8Ap1N+JziJuwH/AJdB90qOJrRWtyj/AFSqaOoCtdk99/ymczIkPiQbwgSqUiQLZj1GWBFW9pYuNRwBcHco5YCWgQjfhFANQJAFn8Jf9pjttKdObwj6S5N2oGBAoKgUKFQnGO2gWA9jJwKEY8ECFVr3htmBHG4jlmJ3S/oZAN5Ds31gTvW9+5fqISVOwIMhigAsbUGATsZScQGXbzuZaUHgsPoYpVlPcGuvBEBBj7dxueY43G4II9ZCXG5F/Qydw82PqIAIBG9StcYBIAoyzuBOxEi/bMCsJRsmX9Ppeo4TwSaldULO5jaf5dVhY+HH9oR6MwQnmCUSAwwQBUhhkgIZITJUASQyQFqGSpIR14tiAHaKZloxMgid0haA4MJlYaoe6A0gMW5A0DmfpDlP6vi0685X+b7p1FQY1VBwoC/hOP1D9t13SYfApq/EzsE73IDJEJhDShuDCIBCIEb7SD6n/wA/GK3MYfNlIH8Kgfjf+Jmxa7S5tSdPjzK2UWO0D0gaALkIh7SJKhCEQVUsAvxD22NhGiqSOVviLUokUckxjsLgAoQiAWZ5TXajMvVNc+BSbBxs1fZGwnrAQDZ4G88OQc2PLmt7fJ81Dbffma/D9ICMa0LZzLMakC2JJPkHiIMYCdwLAnmjLFRuBkb8JlRFg8XKszN8Og32jVR3L41suv0I5lDvkORAyqDVgQNKksg7q22FRRtmCGze9DyJAcqgA4xR3FNFOVmY/KwIG1CZaBiEPwxdEjtv7pQm+PK3k/3lmdg3w1pkqyRXHMTGP2DH1YCWJV+NKUm1H1MI3NCj9Iwwl02oD3jYsQxkE5FBHvArrzIovIo9TGOHHj+ZXLs23PEtRcXeACSw3gJqDYA++ZjsZpzm3A9BMjkoncRd+8qCTATUrGW96IhLX4kUe6S4hbeRt194D3FbaVgk+TIYG3py3kyN6LUfMbyOfSTpg/Z5G9SBEyn9m59ZUYiSBZ8wd1w5dgBKwRUKa42MqGPdY8AiVEgekIR2+yjN9BAZ2tybv3gsS1tO4xIFRmyNbEAcCRdFqjxhb75NFVyEzSvTdW3GMD6tGHStQPtPiUe7RsMpuki8mQ+igS/Of2rm9hH0Om/Vle8iOW8r4lOQishY0Ddn0lRyQbNwzSuHQA22V/uEsH/DFG/xmMnJcYZLm/43TV3GlyOfcwHXaRR8vT1PuTHIxgJrzGZWUIee4XQHE2DqiKbTSYF+6WP1LLhyWiICyhuOJNq5GEYsrbjE5H+2WDR6lhY07/eJc/VNU4olAPTtlbdR1hH78j6ARtOlmLp+qIs4SPqRLtPoc2DJ8XJ2gHYAGZl1OoyY7bPkP/ulnTyWyOxJJrkmOzpp1Wxxjfi5STREt1P7xR6LKzu00iebgPMMBgQ7ysHcgxjsbgbmxCIYp5qEmKTZgQ7RsW2S643gIhxbNcA5SDQEw5T+0M3ZvtCYXBbIxAgVmMosWIl3LkFLdQFon1jqKEIkBsyKlSGGt4SIF/T1vUNfAU/2nc0ydunQDjkzj9PChmYsATsQZ0B1HDixqLLELVKIHS0xIy14m1u1RbEADcknieVy9ddWPwgE+gsznajqOo1LXldnHoxmcWPW5+q6HCAS3xXH8Ki5zc/6RZiSMGJMQ9SLM8/+seqn8YRnQ+o+6XDWzUa7UalrzZWf2JlBN8mVjIh/iA+sYN3D5bNegjEeg/RkXjzkeXUTBl+bO59WJnR/Rn/pM589/wDac87uT6mRWDPtmYeBEsw6jbUPEuaQwaG7iXIDAYyXFuS4BJkJguAmB6b9Gv8A6fkPrmP5CZMv7/J/uM2/o3/9L+uUn+gmF98rn1JkVz+o7ZsY/wBMy3NHU/8AqE/2/wCZlBlQxMEklgEWZBox6TNnTI2HGzjGO5iPAmJWYsQN6npei48p0Gv7Ua3UKu32uZz1/R/qONTly4lxITVu3H4Scu+1xzQT5qS7NCyTwAOZ6P8A4J0rQG+o9QGRhyiGv+8Lde6f09e3pOgUNx8RxRP95OfxeP1zdH0LqWtAOPAUQ/x5D2idNf0e0GiHd1TqCk/yIa/7zm6r9IOpakEHOcSH+HGO2ctjZskkncknmT+1Oo9tpTpjp0HTlrTCwt3ud7mXX2NWQxBNC6ln6O79Fxf7m/MxOof9a/sB+QliOdr/APpr9xOcBN/VH7dFY/mE44d8hBBAAO+80NRFCMR8sgUuaVSx9AJtwdJ1+pS8enYA8FjUnQwKNo4nZwfovqyQc+bDiU8181flL/8AhHSNN/1Ov7yOQGA/KTlF415jUbJYNGelxoW6Xpu02BiWx9wk/W/0f0dldOcpB+Vuzu//AJpuLpqNKM6KQmUdwUjgSctLMed1AcZ/ldlAA2Bju2VFsZLogURG1YH644AsCv7QZ0tMl8CiJrE0w1BVT3OpocesrwZxpmcMpbvIfY8XUzhGZSwUkLuSBxHybuPZF/IScWp5Nf6/hokl1A5sXEOo6bm+02Bv9yVMD/usn+0zmiTivJ6D9T6bl3UYv/Y8u/UMRHy9w++eYYTsYtsaFSQe0cGON+pynxuGgC8ZCL9REfSPj+buUgSrFmyjjI9e5jnPkJ7WeweRUZ5L0y6lf+UytQID1f0nJUbz0GnzYcWLKudbQuWO1iEr0rVHYYQT6fIY5Z7S+OuGRYiraG1ZlPqDU7r9GwMLx5HT0PMx5Ojahd8T48g+tS8pUyqMfUdZj2GoYj0ff85oXrWoArImNx9KmXJotTi+1geh5AuUEeDsfSXJTbHX0vU8WnxKmVHp7YFfFy5tR0vU/aCA+rJU42RbXH7LUTtk4nJ39PptL2kYXFE3StctOnKMGBJreiJyenCkyA+s3J3BgFdgDtQM1lTpTqWKuw7iAQNplPT1YgJ3Wf6Tqld6IBHG4nnUbIptGZa9DKjpP0bIN0zIf9wqUN0zVLuEVx6q0Ca/WKKGZiP9QuaE6rqAPnGN/qJj+zX9WN9LqE+1hce9SoijRsH3nXTq4DW+Bh/taXHqWjyisndR5Dpccr8OM+uPg/eS3PviM6YHTnNqMYPsah/UNPnx2jMAfQ3HOHFwgIe33nVfoxH7vMD7Msmn6Uy5CM6q6VyrcS84nGuV2wFZe+DIhIZGAHmpWaHJmtRWVkAjEjxICPQmBW+zQ49sqH0Mj7tdVAv2gT4lR1DNmn/6dfYzFdi5s0v7n75Ry+qCtafdRMwmzqovVIfBQf3mQChMgqt8Sps4ViApNS/Fu1TFmFZWA9ZVOdQxOwAinI5819IkkIIO4JM64O0486yG1HvLBv0hrGLmjHzMmlb5KmrD9q5Aw2BEIO0rZqcioVehRWFNuGJNUYWPzrQO/mIzirhZgAIDmKD81ffCSIK/ad211UBjARtJcBO3ECA2JIqMSosUYwMBWUXwItAEVYjtQIFizE5MAMGW2V79iIrMwHcKJG+0duCJWxsGoR6i73HneSV6du7S4T6ov5CWSiQQwQJJJJAEkkEAwSSQIYDIZIHTO0B3kO8EyoGCEi4g7u8gsCAL44lQ0gkkEAiSSQbmBzlX4n6Ru3IxYgfpdf5nSuczpZ+Lq9dnvnJ2j6CdISKJgEMBEIIaENFhHMBciHPp8+IOUOW1DAcbATxmDF8PUlG1P6s6Gg9Hc8eJ7PEbVT67zyGDSP1Pqj4gSgLszsR9kXKOx/wvryb4+ohh75D/AHlWY/pHpR3MTlUclAGj/wD9OZE/cdTyp/7T/YxX6Z1rALwdSbLXjvI/ORQ03UOu5sffhxY8w8jtFj7pMmv64MyPk0LAJ/CqHeY3x9Vy5QNRmGHMDStkIQt9GmtsX6RqEDD4oTcWVMCz/wDqTNjNZ+mOv0Yj8xKdV+k+Vyn6niGID7Yyb3NLdY63p17s/TgUHkKf7XON1PqjdQ1GPUfq6Yigo72GqB2MP6S4M2VBmRsCL9ogd3f/AIm1es9NfjVKPqpnDx9Y6fmzo2u6diRVH/pIPm+s1HU/ozl+1gZPoplF+t/SHRjBmx4RlyFlKq4Xa5x2TDj6TpSHvLkd2Ze/iqA2mfXtoy96FMy4iSVDnniTUabTKcP6tlLlsanKf5WPiX8ZRQaFMT7ExsgZR+8azwoHMzZMXa/ar2T4A4kGPKclI5JAqweIw1b25FyKR2M5/hr7MVhky5XBVCV+U0eIEx6hSSrgHk2eYijP23uQ2/1lGhMuR27ShZxsSDzL3bEcaLjxOSB85I5MxpqM+P58YC2CpKjkQ49X2iziB9wZm+NWUcny51BI+ybuIgvTofJYmLkzhmJIIvjf6/5lhXtw4x6AH8pJM9r7Ox39ooNGEKzH5RccaXMfCj6mNML3SzTfNkJ9Fi/AC7PmQe1y/Sqq95V+/gXXESlirOayNtsPMzatOzGgO0vf5iR5JqLqMiKyjOneRuAIqMi7LUFg7CaRqsSj5NIn1Y3IepZhsi40HssaqlcOZ/s4nPv2yw6XMw7EUl+WHpAdfqXNfGIvbYRtVlyI/wArsCeSDzxJ2dCvTNSRZCKPUtJ+oov73WYV9hvMbP3G2Yk+pMA32UE/QR2vTsafGmLTn4WT4imz3VMub939TU0YF+H09QQQSpJB8WZQ6s/YqiyDZlZZnZFIDY+8+txRnRTtpsZ+ouaG0GfI1gKB7mL/AMOcfbz4U+pk2NZVY1uVfsJiT/akV9dqiN8zAe0uGhwD7evxD2H/AMwrpdEWAGrZ2PAA5jYdk1WfLizqEdlIUAkHmVHWak853+4zQ36m2R21Ducl0QvAgLdNU7Y8rSdHbI2fK/2srn6sYho8zd+saBR8ujY/UyHXYB9nQ4x9TLv+GNPSxWjZvVifylGos6dwAST4E24n79Ir9ip3LfaOBMGpcphBXY3Qmp6ZY10+YjbC/wCEsGi1R4wkfUxf1vUAUMhA9hAdZqSKOd/uMz210tHTtUT9gfeYw6XquSEA+szHUZm3ObIf/dEbIx+07H6mOzpu/wCEZiLfJjAPuYcmi0+TKWy6tcRHy9v0mDGvfkW/s3uT4j5T36jIQCbaxUdnTaNP01DTap3+n/xJfSkN1meY1w5m+zhc/wDtjjR6k7DCw+sYa2DPolS00jEejGPp8qZgSmFMQBr5fMo/VM5xdvYAfczTpcL6bEQ6gsTexiRLSag3najxQieYuTI3x3JUWT4MBejZBAM0hjJFDA8SBvmqATvEHNGMTUQ7mBIPMleZIEjYxZiSzCNjVAwJm3yTDk7QSRnF+k2ZLGTfcxHxoMTkKuyk2BA53dtNOPC5QN3gWLqZ1W9iJ0wgK390KpCEDdgfoItb3NDLSk+kogQSE0Lkgc0KJO/EDZoVAwZMpG90L8bGIEHaJbpf+kbwCT+Qijb7oRh0mJMvxWdQaO39YMuJFz9i2BYHMu0S9uJqYNbcgSnUuVysw5EKqzIMZABJB9YobtGw3gdy7WfG0BkDqe5sewotRm/T7hzdV/3mDH9vH7MZvwEDHlJlR3v0bFdOyt/rP5CcwbtOp0IdvRsjcW7H8pylmf1XH1OVhq8oBFd5EtIpqE0tpMAd8rsSWa/mNCFtThxghACTx2iaRnOLKNyhCnazGbA67dy7SZtW+VOwKABvZ8ylndvtOTIolWDV8pJ2ABgIINHmHT1+sYx7zor0fX6jJeLS5Av8zDtH9Y0cwkg1JftPQYP0T1eVrzZsWIegHcZrPROi6D/rNWXYchnA/oJm+cXjQ/R/5ei9w5DuRMLbO1cXO1gOkOm/5AAafcKAOfXn3nFb7bD3iXeysWr0uXU6kDEBstWT9YydKxof+a1iYvYf95n6lkddQFV2VSnAPPMxiW6dO9p06BpwTnfNnYcAf+CXL17QaYgaHpWMH+d6nnRGT94v1meP1desxdV1Or0Gs1L9qPhFoEHE83n6rr9Z3JqNXldf5bof0nW0R7eh9QJ4O35Th6XSanUMwwafLlvyqSeMm1rytyKwKkM6+D9G+pZvtY0xA/zv/iax+j2i0u/Uepqp/kSh+cvLxjOWvOcSIj5W7cSs7eAoud7Dm6Bo8jk4W1NfZJF/nUsyfpV8JezQaHHhX1P/AGqOXyLx+uh0LFk03SseLPjZMgLMVYb8mVdR/wCrb3AM09L1WXX6FNTnKnIxINDiiZk6i1ao/QRGa5XUSpCLkNYybaZ0yaRaOLD3VySP8yzqP7TGAtmuaHEfRdJ1uTDY07Krbgvtc0NJ6nlVO3HjRAPeF+sa/wCB2rqCgAoBBUux9CzNk7MuZE2vYd01noumxqoZ8mQkgbmh/SZyLyrgvqM2oN58z5T6u1yY0ORu3GjOfRRc9SnTdHi2XTp9SL/Oa1pR2qAoHgCo6ibXkH6ZrMigHCUDGrc1O1g/Wcekx4AqD4adhYnyJ0stEoCL+cStFoPfJYn+plHA1eJ8er7e4M7DuJIqTIuR1KlVttibl3U2C9RsWaQXIxBog7DeUZEwdhJyYfiVwA1VKixyszhaAPaAPFVOiMiMLDAj2Mz9PAOPMRt+1b+0GsGQjtceqmcsT1T4g+zKrfUShunaZtjhUH1G0I86eJ2MO+BP9o/IR26Phb7PePoZamlKoqhtgKBMoqTYwkfON5Z8F1O9UIjIQysVJrg+kCnJ82nykcGyJyOTOw6gafIBwNh+E4/mRa04suTCbx5HT6Ga8fU9WgALK4/1LMNxgLkslXXVx9ZF/tMRHuhlzazQakVk7SfV1nFEjUBvJwi8nU02iwakZASR2tSlD4gydGYC8WYH2cVMbDtx4iAQSLj49ZqU2XKxHod4y/h006XRZ9OHDoCDuCpuWj5WAIII8EQaXqGXJYyIhryNpdlzrlx9oUgg3vLLf1LJ+CeDxOAg+ZweQanX1GNnKlQTVggTOn6q1hnRGBogipb0zIx0JAs6w0WlyLaEN7o8rydLHKZmX6rczyjXGud2wEbTV/w3U2e10YD12lbaPVqd8Nj1U3LsTKqwisqzS4pSRsR5EoGPImQfExsnuRL3No1ekBE1mpUfLmf6E3Neg1ubNqFxZCpB9pyviADczV0pw2uxgfWSyYsp212bHldSVIBIoiK2rxObzacN4sCZdZk7NZmUDhyJScrHjaWQtb60D+GxmMNDhyGsOqUn0M5ZY3vASSd5cqa6WXpepU2qq49QZmfTZ8e74XA9ai4M+bEfkyuB6AzUnVNUnLB/qJOzpYGtfeatC37Mj0iNrBlx3kwqSRdiHRDuVgCQQbmpdSxR1UfPhYeQRMLDedt9KmqCrlYhluiDzKcnRyPsZvuZZL5SE8bXMxfbmTUis7+86zdOz4WBPa/0Mx6zRaoZS50+Qg+QLl2GVhkhIKmiCD6EQSognSwteJT7TnDczoaQd2NR4EDfozan2M1oabjmY9IKLr6GaxsbMAZRTk3CgsE3xBlNsCfIj4iCpFQoFbXeiDARtvGU2KMLClv0hE7ARxAdiJYu6xWABHrChDW0JIVbMqBbts3cByLXbkQLdbiL8QhbG5jK/coN7wIwBIJAscGBvl3hbcQOLAuAt93AhVaXerkUC9owNgjyIHb0W+iw+y1Lpm6eb0Se1iablRLkkkgSSAyQJBDBAkkkkCQQwQOkDAZJJkECIo2JHk3CxKqSOeBGAoUPG0BCKkjlYhFSiRXb4eN3P8Kkxpl6pk+F03O3kr2/jUDP0Ja0bueXe50gZm0GD9X0OHH57e4/U7zREDjcSVFBjrIoERMljG5HNUJbFYbqP9QP4b/2hEA7dhwNhMOj0P6trtXm2C5SCtf1m4wwAJDJUlQqNTL2MoZT/CRYMqXSKg/5fJkwHwENr+Bl0ggVHU6nTYy2bEuZVFl8Jo//AIn/ADOLqcC9S6yGw9uN8eD4jK+OrYeCJ2ddk7cC4x9rNkXGB+f9BOD+kBGHqPxMLMjoNmU8cD+8I0P+kemxL8HJ07ufH8hBK1tNXS8/TOss6f8ADsaZEFspQEfjPIhWyAuxJttyfMu0HU9T0xsp0xT9qO0llviXBNYuM6/KmEduP4pVAvgXG1S4G1WVND3jCW+XvmbTuF1GJshPYGBYhq/rLDkGXK5w4mXGWJ7Qboely2JCDTjIft7A0TUI0m1rkI+6Xo4UV8JwPYQLkQKAe9SfJWRVL6fMuMt8UkcVfNywLlVQreNgUML5kJRCwK9139IxZCy9rKfv4kpFC/GxElaN70VlmnzZFBDqRjc8gS09gLFshAAraJ292NlJYhRZJ4Pp+cmtMjm2ZQtAnkia8xU46BBqgN5lS2yYlII/vZmrKdhdfM12ZpFRysAR3MPAqKWvlifqZcmXtNjGpvavW/8A4gz63LiA7Aln1EyqtUJHyqx+gm7SIcenbuUgk3REpOp1AFFxfsJcrk6eySXMRKqBp1J4BuJqNO2bL3h1Vaq2MftykgoApG9sJnyaXU5Mhdsdk+RKG/VsQ+3q8Y9QBEGHQKSW1GR/9ohXQ5z/AAAfUwL03PRB7B98ZTYfGNB8RVRMrMTsSY+TNhxmsmD4jneyeI2Lpz4sgcupI4FQ5dB8TJZy142WTDWf9fQfu9JjX3MDdT1FUBjUegWaB0pC1HK58mhGPTMKmwzn6mXjDVuYn9XXuNk1ZmMm8wo7BbNH6TaMfcva5JreOumwij2C/MqOLna8jAk0PeZx2gb1PQtp8N/uks+0gxIp2xoPoJMNcEDuNKpJPoJo0uDIM6uUNDedj+IAgUIqmhKa4/6rqGyM3wX3N7iQaHUk/uq+pE7NxgaG0Djr03UnkIPq0YdMynl0E6xO8Q8XAqUEYRhsUFC2BzKsuiTItM7UNwBLkB3YihcLulUXUX6mBkfpuFQtFySwG5lq9P0wG6Mfq0d9RhDIDlXY2aPGxgOt04O+UH6CADo9MnZWJbLVv98cYMK8YUBP+mUvr8PxUIJKrZJAgfqGHwGP3QNhVAdgNuNpD6DYe0wHqOO9lcwHqQvbE33mBu55JknPPUn8Yx95iHqObwqD7oHUC2LkO7UZym6jqK2Kj6LOhgY5dOj5GJYrZIgYX+bIx94pO+0dEuySbO8ULR8GAoAZt+YzJ6WDGQfNdSwgEwM9OPIMlm7IqXFREcekCstcF2YxWKV32gS5ZiYAEkH7hKStHaPiLGxwPWBHa2LSnJqC2NlC0CKM148QthkXvBFCjxG1Gn0AwdmHDnTMap3y2B91QOZgHzWfAlwzuuwqpYmBcORSfnBItTtc3jU6XGKXQaOxyzWf7wOYMzse0sKPIjGbs+sxZcRx/B0eIHzjQA/jMYfT3RYVASK+5AAuXHJpgeb+6I2fEMvcL7QK2EDdpxWisgi7oSpzWNq9NpfjcZNEGF7+T9TKHPZjZuaF1Az6QPjw9rK1lr/KU5cWRmZu01zc2Yi2XGGFAGZsupYBkCAA7XcCp9PmdrCiq9YBpMxNfKL95YNXlIqlH3RTqcp5YD6CBZh0qlu1mJ7NyRNWMIuJmWiB5Eypp9TrslafBky8C1X8529F+j2sOlKZ3x4e42bNkfhJfKRZLW3pz30PvAoHvP8AUzkJsRc62qROn9LGkw5hlcNRocA2Tc5Xb3CpmXe1sxxiHzZ2Cq+Q3QAFzoaLouu1eQIuJcZIu3NSsdVfGO3DiUV5YyHquuJtdQyE7fIKi2/hJHaxfokuMd+u16onkIK/qZVmwfo/ozQy/HYf6u78pwcmR8rd2V2c+rG4m3tJl/a1seh0/W9Lif4Wj0YBPkgLBq/0i6h8QojY8YrlV/zORoMGV9SrLidgPIWb36VrM2YsMYQHyzScZ+kt/GPU9R1mc1l1OVh5HdtMnm53cP6ONla82pCj0RLm5eidF0gB1WoJP/3MwH9BHLxhlp+hj/8AQ8Z8/N+ZnNc05PvO2n6uukrQ1+rkEoV4/wDLnDfdrvzNTtmubr8WTLrKx42c9o4EfD0fWZf4FQH+ZoNXqc2HUsuFu0EAmhM76nUOKfO5Hp3S3fw6drT/AKO6cIX1/U8WADYKK3/GaExfoxpiLy5tS31Jv8KnmRV+pmzTaDWZsitj0uZlBvu7NpnL9XY9Mms0eLQ5dRpNMBjxNZRhXcdpydR+lmvz/Lhx4cKj0Fn+s2DRZsfSM2DIAmTK4As8XUrxfotjQXn1TP6jGtfnMzxnetWuLqOqa3UbZtXkIPIDUP6TKoLtSKzsfAF3PXYej9PxVWnDGr+c3c2Ljx4sFYcaoT/KKm+ozteQx9L1+Ujt0uQXwXHb+c04/wBHtW9nJkx4wORzU9RpsTBu9wfaOd1YeSKjUY9BpTotGmnGTvC2e7t5uzLW0uF2vJjUsdrMYcCOoFbg7SAhUGnyYwqgfN8oH1loNKBFr5Mh8/MPzj8KCaAMBSf2tjyKgfcLf8wkau+yRVcyMykCr2IMBvrGFc+RKjlo32gD1YyjLrcC7HMhPopgashsoTWzA/TmVnYsT6mphbqWBdwWP3VGw5X1WE5MZRVLEC97gY+ob6+2G/YP7yrnc8C5frsLLqUJYsxXexVVKgtY6I3N/lNRHIbEr0SWFbbHmWIDjWkYgc7GVqdoe6oVcM+ZeMhli63MvPafqJkLEmDuMDoDqNDfFv7GEa/GatSPunOguUdZdVhYUW/EQK2NiadSPYzlhq5iuqObJO3oZEdLRKpTLsP3jVBmw4wrE41JAsHt4nPS8a0rMAN+Y4z5QK+ISPQwrbk6dhd+5lAJ3O/MrPTsRFKWBBrmUrrcy7dwIHgiWr1Fhs+MH3BhAbphH2coP1ERun51Fr2mpeOo473VhLV1+mI3cr9RKMGVc2RVAxlnXZgPEoYZ13ONlA/0zo6fJjbPmPxFIaqN8zUorjcesDl6An4j9x5GwM3cjaaPtCioiuinGTQBHkShFazt4nGyBBq8/dY+c1Opgx33Ekj2BlGTpQ1BOQZSrE7giQYC2NTYEdda6CseRgPQGXt0bMPs5UP12lTdK1S8KrfRow0R1bUrsHDezCXYes5S3bkxIfdTUyjp2rJr4DDxNjfo/r9NgfU5saLjQWR37ycYvKtK9VQmjjdb9DcsbPpnB76o89yTjg7g+k1Hc0eDsZngvJb+q9Py5O5Wx/7VermjBo9PhyjLhQqRtzzOrj6H03Hxp+73ZjDrtLgxdOy/BxIhHabUcbiW+F+k8p8cDU6DTZ87ucjq7GzXEznpH8mcH6rPXaCm0OMEAgWNx7mWHT4GPzYUP3RJcS2a8Q/SNSBasj/Qwp0zOF+dN/Yzp/pBmfQ65U01IjIGKkX6yjT63LmxBsiod62FRvkueJ+o9I02l6Zhz6bK2XMxAcA3VgzjHbYijPUarEul6Zj13cW7u35QOLnPXqeBlrIrE+bW45X4cZ9ZMO+JZs0GzuPaT4ukyC/lAPFrBoiPjsBuDwRNS6zZgdUW8CH0YzCuozYx8mVxXgGdPU4m1OAotBg17zDk0GqUbYu4eqmS4TRxdR1IYAuGF/xCW5OsPgyduTCGHqrVMHwcmM1kxOpHqImuNuhjjKu10x1nTZRWbE3/ALgGivk6TlH2EBPt2ziyScfi8naPStDmAODIwJ3+Vg0RdGdIQpcODtuKnHGxsbH1E3aJ3ZqZ2YDwTxGWGx0NOP2zj75p4Ey6c/8AMH3X/E0TUZpsgtVPrtHTYDYbiVs1qFJlq7IJQACQANje8LkjGSBZHiED/MJ3BuBFPy8VFdgE7jQA8wqbUSFQVogV6QJ9oeohBk8CAcwgBQDwICoVSVAuEg9+xFekMKrU0gvYytnva942Tdtr2iopZrrbkGBbjsLZMC7E+8c7xTzA63SzekI9HI/KbJzukN8mZfRgfx/+J0LlQYLkkgQwGGSAIYIYAkgMMASSSQOo9Y0Z2sKoskD0mLQdQTXMyKjIyjuNzlanNrzgdMeZnRhTLe8Xo2vOjbKjICXokMaO0zhHoytso9N//PxnM6zqsunyYseHKyEqWNTRi6njdmLYnHi1IPE5PVMpz65nVHCABRawVWOo6z//AKnh/wCI6z//AKW/ATG+QIaax9ZFyK24JAG5MDYOpay/39/VBK+p6/NqNKmB1TdrLLtdSlSGbY390qyHu1ar4FD+8K7R6njBQMmRaoE906GnzJmxKyOrXvseJ5vM4tRY2s7mPpwMmTEoIBJAsQPTDYxxIV32G0V0tO2yL2BBgPFY/Oo9AT+X+YWIUqCav19oo+bI5BBoBdvv/wAwGkgkgGSCSAYRFijKpPatuf8ASLr74FHUHw430ZzZRiUZe7vJ4pTPJ9T1o1ORypLEkgk+fmJ/uJ2v0qs6bTEhRTkVftPLsLPMsReF7cagncDiD4qHSlMm7KKQL7kkk/hUj/ZJ9IjabMuiTVFQMTOUB7hyPaIVXib4bq3aj1v2vwZdiUKKJUk+C1TMCSaHJlw02RltXU34uWpFzUoI+a/QZLjsHVbVslDezW0ynT5eSF25s8Rfh5QFPYabcD1gP35Mjl92C+e3iWUGNsVPmyhmZTlVSVDgNyR5j48+XGKDMB6Si0IGUkHDfpdfnEyMox0qkH17oya3MoqwfqsrfOMikEAE+ZnF02kUvqEDXXJIPpNefAqrjssRywJ9if7TFp8vwmLAA7dsvz6sZcXaVokjz6S4mtGhxIUZmUEggWZpbGlfYBPjaYtNqPg4u0obLEyw6wnYJ/WRWw7DYAAStd2sczONS+RlXtAs0DG1DvjVQjAE7kkQNJhHE5f6zl8tIdTk/wD3DXpcaY6o2MjEAb+TOQcznl2/GAuTyxP3xpjsF1BFsBfvFOXEDZdR9845aondZk1cdk6rTg/vBUrbWYWPapLE7UBOUTLtEO7UAWRQJsSjY+qXGKYMCfaQ9SxVsrH7pn1A/aUSSQOZkJ3hHQbqaXtjbb3lZ6jZsYz95mHnxBR9IGxuoMeEFnbcxTr83gIPumUiKTUDSdbnO4cD6CL+t5/OQ/dKPHMW4Fx1GVjvkf8AGHEzPnRS7G2A3MpuW6H5tbjHpv8AhcDo6xQcQWqBNmpy8w7clAVU6uq3CicnUn9uw9NoCXUlwE7QXvAfuguKTJcBrkuLclwGuSLcK2WAhUbidxT8PRqAOE/tOI4tgJ29T8umIHNVCMa8VINxEU0sgNAVcCxRRuMYitRoxidoCttFYRiYpgAxSI3JmY5nDkAggGhYgXHeMopfcmV4nbJZIAAly8XAz52cMSrsPoZnLPyzN+Mvy73UoybLvYgKD9ZOIEFtRlxRPQwKiYsfIgXcE7xRAkBMMFQOxh+Xp+Meov8AOU6g1p39xNGnxpkxYcWbIMSFQxYn2mls3StOthGzVySLv8ZL5YsmudpgxxYgoJNWQBcmPpGu1LUuEoDveQ1OoOqAY7wYFRasAn/E5mbq+uybjN8MeiCpLauR2P8AgOJtFhw6vUJhGCy7LXzX7mUrk6B07IQi/rTDYGu/89pzuqEtg0RYlnbF3MxPJJmELtMSW+61sju6j9Kcwx9ml02PEo2Bbf8AKZcmu1Wp0JyZ87szGqBoc+05oQsaUEn0AnTw6DWZtEmPHpcpPO616+ss8ZC2118Q7f0fWhV4r/GckGhOtqb0vS002YFcnwgte+05BvtJ9BcsZrDg6Xqcu4CqD6mdbQ/o0mVS+p1hQKaIUV+c4w1mpYUc7AegNflEYs/2nZvqYurMeoXRfo3ozWTMmZh4bJ3/AP8ALHPV+j6UXptHdcduMD855XSi9UFqbNRjtKXcnwBJw+1eTpt+kR1OcY8OlCDm2a/ymPVdU1nxSi5AgHhVlHT9BqW1HeMLgAVbCptHRs2bMWyZEQHwN44xOVcfPqtRkyEPmyMPQtKVV2PyozepAnq8PR9ImIkYQ7g0Xc2TN2PTKFyAIFVb7QBUvUTtj6Zk+F0bAjbP2n5T7kzLj6dq8w7gioP9RnVz4rVbFDvH3TULVu0AUPN8yaOIP0ZGbJ36jVEXt241/wAzVg6B03ELOFsp9cjf4nUHEBPjb2l0V4tNp8H7nBjT3VZcbI8+kAhGw5G/vJoy66u5FFdzOpC+u4mg7ggcxbX412L7YuTNjxrbOo+pqRooS8i3vXpLVUdm4AI4mF+q6XExPxQx9hcofr+BFoISfrKjrgG974qVnGQrCwaBM4b/AKRORSIv1O8yt1nUsaDlR6DaB6KqA3sgQPnw4hWTIiAerTJ0kjU6JMuYd7EtZJ9DMXU8ajW5AAABVAD2EuI3P1nSKGUMzEk8Lzcoy9dwkUuMn6mcfVL24rHrMojB2cnXMpNoqL4oLM+TquoyDd2J+tflOfcNxhq59Tlc2zSs5GO5Jid0lygnfckz0vRBfTEHu08wTPT9BF9LU/6mgHqO+fF69pmVuOb/APDNPURWpwnyVImcj/z8YiOEphJlYatpC0BiYCTBcFwGsyd0UmLfvKqzuqTulfmEA1CGLRSxgMBaAe6ENKy0INiA4aQkEURK7huoFndtQ4hGQjcEj6GVXDZgXpqM10uVxXvNeLU5mIVnsX5E5+IhWtjQmvFzY45gdDCQAQJZgFY658yrGwDcCjzR4l2nIOOiQDKhq3hkoyQABcNHtK2aO1XzCOZIFDabC2zYl+oEVtJhI2Ugj0M0GCoGtOpuBTYVNbWDUOo6hiy6XIhRgWWpjq4rr3KRwfBikdDR6vBhwDFmyhG7iRY9ZtTJhf7GZG+jTz2QHIil6JBG4EYqCeBtJL0tVfpctazA3rjr+swaDfAR6NOmURsnzKGAFURcU4cSr8uNVv0EDXrvm/RQf6e3/wDmnl56NsjvoTo2I+C3oNxvc57dKQ7rmYfUQMmDfHvNeiNaiov6hkw47GRXA9pZj0+bDlDsoIB8GUX613xYC+M0wPMxr1PUKvzDG/1WadU/xdO6KrFjwKnLfHlQfNicD1qSyUlxtx9YaiuTF96mW5NdoSB8fDz5KXOQ+zb2JNSbwqb2Bk4xeVdIJ0fPupxgn1YpE/4NgZe5M7evykNU40gPabFg+xk436bPjqZOiuq9yZ0K+pFRcOiz6Z7yBSp8gzEmp1CfZzOP/dNWn1uoyv2ZMncPNgR/Zem3BtqB7zUZkQ1mUiar3qanpmio+UdwoA1cssKu/jiV3WOzVCBmD7Dkbyh2ewQPxHiONxK12Wtr4kxPse7cwGwik9xtHO4leMgEgRzuNoBXdQeLkAgX7IuGEDzJIwsg+kkCVW8A4EPiBDtvADv2CzufAlSAs/cxI9BLCltZMJ2IhW3pW2bKPVQZ0jOT0zJWu7PVT/adcyoEkhgO0BpIslwDBJckCSSSQJAYYIHITV5Mb9mXHx5U8zQuXDn3bc/61lYzpkFZFx368XAmPGFpSQR5Ug/4lRsRUAoKAPRTEbNiVu05ih9MgqVqMlGsikDjvWrhF5QVZVYDaruUWsCy8K6n1FiUNp8LAgYkF7WhqZs2l+E4fTIVb+W9jMp1mpxAn4pJv7LC6gb/ANSCm8bMPY7zMif8zkPJXzNGPNnbQPmbtLEErSyro5cnMWIINb+pmbFlAURZqKM642BUkMPIPE3vo8GQ2QVJ8gyp+mkr8rK9euxkw0BqtSNxnyD/AN0P65qR/wD7D7b7mA4GGz2hPlgd/v3EV8GdNxj7x6qbkw0zdQzBqOrYECtxxcOLW6pVtc5o/wCkTC+MElmDLe+8dMnaiKEcngbS4Nw6hrBsM3/9gjf8S1Y5yr9SomO29l+m8HyrvRY+rGQbf+K6q6Vg59ljf8U1vn4QH0P+ZgOV+VwsB/MRKsmRVHcyu5/18CVXSHVM5NEJmYea4/tLh1XUMQMoVUHIxcn7zOOmpdiAuNaO201nbnaQdQ6npmqXsz4gPP7QX/WFuh9Kz/NjxLR//byGcoix4IMFdrWCVIBNgwOfjxLm1KYS5RHftLeguP1fpuLp7acY8ruMmPvIY8SlGpwQAas0R9Y/U9W2qbT9ygdmFV28yxKqGlKYcGpLCsjMAtcVX+ZWcCUGOU9x3NDibdS+I9P0SrZyJjcsCNhZmJQ5KBkO+4AElqwMeO9yxI8AnmW5AwxMbAJ2sHmMy5QLFEehWiJW5clQQPWpna1gHHnVe1XVhxRIhK6kqqsopdwQBtDbnwPvMZVYqzWAB/WNpxTT6nMjs4RSSpU/KdomqcMqsQCQfmAEUHsaydm53iOLXagB8314l2pnSq1U8A3wCZEBZgBYva/SbNPiRsPcyKSSdyIAiLlHaoFC5rWV+PCRjCswYja5GwhTZcG9qHiVkyCQXpjUOCHUkeAYNXs9eAIum3zj23k1JvI3tAzP8q2QQD5lSkHiadXtpcY8mplQUvEKZjtADUjQCATdXFB3jttjlYgEmxNfSxeXI3otTE3E39LFY8jepAlBz/vMjekwOtKDvZm3Oflc+syZuAIRUWPqYL9zATvCOIVLkJgJghBkgMEBrmrpa3qyfRSZkm7pO+XIfQVA16j7agnYC5xsrXnyH3nXzt+1J9BU4zG2J9YEJkuCpIBuSCCoDSQSQDcbHu8QmhzL8eJkRcjVT8bwAo7s6L6kCdbWZAcbKAbG05umXu1uMf6gZv1eMhLsHuMDN/CK++ECxGIrGICaECAWahO3MANi5CIE7gTUBO9QGgYjcyh5jIsk+s0k0JnAkFuD5cZPqZeDSyhNsfmXVS+TApO53upTqe2hVy5g43GMk+hEpypmyEfsWFeggJp17sk1BCOO2vpK9NhdWJfG4H0mjzsH/CBl1A2UGVBZszafLkAKITXqZWNJmJqgPqYFHaJCNpqGizee0SfqT+WWBry7YsSHgKPyEzZhaULJPgCdAPhxZWOpRnA2QAelS7F1AO3Zp8CoQLBP/aZtakY00uoyYe3HhcntoWK/ODH0LUsLyNjxj63Nba/Vr+9xkD+bGLgXOMpsZi59GPEn9qdRqPSdHmGManVlRiQIApG8vx4Oh6XZNOczD+JwT+cyOHOQqgNirCj2EfHospPcyge7G5meNz21a06jrWDRp34NGtn5diB+Ux5/0j1nwe/GmHGW9rqW5unJnULmyNQN0oqW4un6VFoYQ1cFzccYcqr1X7bRLkYvmzuq/ddHYCYTotVkUgYu0HYFzU9BjHbkAAAB2AAjZVRjR2JM1LjN7eXx/o/lP7zOi+yi5qx9B0wI+I+Ryfep3Rh7SB/WFUAdPPP9o0cpOmaXFmUY8Cgn+Ikn85v0unQKSVAo1tDnP7ZRVEA8RsWRceP5ruzt6yWmDgQKHNC+4gX4jHB3MSDVm6lLOgUlsqoAx5PMobqWkw7HUg1/KbkXG3EAqUD6xlI7MnuxnGbruFBWNGPudply9dyMpVEVQfNwO9lZQgBr7Y/OO7qG7vBnO1i1098hZi+xvu43E4jqz7s7N9TcYPT5Nfp8a22XGD6Fpky9c0q/Y73Psu39Z5ktvVnaS5cNdx+vEG1x37Mf8TNk63q22QqgP8qzmd3tIW2lxNacmv1OU22Vz9TKGd23LkxO6ANGGmO/JJimpCYCZQdpDFJgJhHq+hD/APTMR92/MzL1EXrcn3fkJq6F/wDScO/lvzMzdQF63J935CFczXbaex/N/mYQ2039QFaX/wBwnOBhD90ndEMkBu6S4o3hG8CEz1HQDfS1/wB7TyzHegDPT/o6b6SL572gW9RF58B9iJnb3mnqGz4D9f7TM24v0NxCvNn7Z+skcrTMPQmCULJUcCQCAnbIF+YiqHgxoYC8HaNcUwgQDMrGmIJmwDaYn2yN9YEBjg7SsRgdoDXvCIoMlwHAhiA3zCDAtwKHy9pOxE1piOPICHJBPEx6b/qEA8zf/FfpLEbRhxghgNz5nL1WfJj1bqrFRsQAfYTrrwJxepbav/2iA667ULxlJ+stXquccqpH0mC4DIrqjq1/ax17gxx1PCee4fUTj3AWlHeTqGBztmUfUVLlzo3DofcNPMGGB6gNfFGG/XaeZXIy8Ow+hlq6vMvGVq94R3mFpVURCfWcZepahRRZT9RLF6o/8SA/QyK6vm4BuDRmBeqpVNjYfQx8fUdNZ7mZb9oGySVLqtOx+XMh+pjrkxtw6n74BO4INwsbW/EHjYQsLxH3FyioMe8A8GWr8goeZTdZO0+RLQdoEyImVayIrfUSjJ0/S5E7TjK+4aaIeIRzP+C4StjK6n3FypuiOPs51PsROwDtITCuC/SNWosBHA9G/wAxcOk1OHLeTC4HqBc753FeDCTIOWWrIhNij5E2CiSSR7S0jeqBB9RKuwcVE6KnOMj+kUbG4/wVK7gg+SDAcO+zsJQw2G3MrWxzz7RwjAbOD9RKmGRXoqG87GA2IkZDtQH9ZoB2mZNz3b0eBLQ6ncE/eIFiMCNjdGoZT3g8ECjdSwMD5EIc8SCI5tdjR8GRTY3gNABUIgBtiKIrzCpAYZG2FkwH0R7eo4yeG2/Odwzz+Fu3W4GvbvAnoDzKykBkkMKEkkkCSQGS4EkgBkgG4IJIRxwhG1k/WAqa3APvDkzdjUVsDaWAWLIqRWZ2dSCGKUL2McanNQsKx82IV7QS7UL2BMsAU72KjRBma7IN+geJnXFn2yAg/wAxWMew8EfdAFrdQ5+6vzjkYp1LnDpPh4dQGVmqvIG8v6QO3TsGNEPYsX6TPqMLv2gKvczVzubmpOmZFIOTUY8R9m4jTGtSO3uJUDn7VR1yki0R3HA7RKl0vT1BGTWLkcDcubgXUaLCOzHkdq8rYr+svIxccjt/CqE8gn/z85CrMPtkeympQdXpwSA+Qk70VDStM7OzBVQDwXO4+4f5l1MTJj+GrKUAJ27q5uMjI+YgIcoA4SM2L4hAzM2QE7KG2/CMo+EwGMuPbtqvwjBXmX4a2VKg+FHcZRjzYVNqq4yNvmNkzrY9QKAyKxI/iMtBxOvccYZz6E7SK45zqTfepHsZW5ObCxxdrFd2BF1Opk0WMjuGAWedgf8AEzZdN2kfDUYsg4IFX+EuI5OAFctsOBe3mbWW137he5AMbIPiL2BQGU2ycE/SIgd1/Z5/mG3bkHP3yYuhgXsUg1ubjuaXIfRalJzZsZrJiH4wNqUbHkQoysVJkwY8I+ZifCMf6GU6n5dQyWD2/LLsYsOPJXt/EgTM7fEzO38zEiXxK0Me90pTSIqhW8y9PkDEktkbkgTJjYgF3yNudmHmWLkdtxkCg+WIkG0ZAR5MrRkbK7BwgUAC5RTHYZh9wg0xYdxxhHY2bI4jDVrNZsGzfNRMiu9EtQHAqBGzZQCEB9pZ25gP3P8A/dMY1KykWvcw2NhfciVuflIOxFD85pyF0wdjYiouxRuZnpiWUHmj7SxLWzEO3ToPa5QGvIxP0mwYnKCgAAPJlKaNmxBy6Du+ar9ZdMVFqg7rG0uXShk7mzogPgyxdJh7d9Qp9xGmBoB3ZHJ8CpVlbuyZALsnaasSLhB+DkDA7sSOJnxKjZ/ncg2KAHMaYTqBo41Hiz+UyrxN2rXSnKPiZcgIGwVZUBouAdQx9gJNMZlHfnTELtiBJlHZldBZCtV+s2aVdL+uAImcZE3tyKFfSKH6e2SxizsWPPrGrijKKQCU3OjlyaJSA2nyE8j5v+8qOo0IO2iJPu8aYxsZ0enELpbPLMTKm1emAsaHH95mhPmwLlXEmNSO7tHmXUxmym1+pmbOR3D2mxs3zADFj39V4lWXUurUq4hXogjTGG7MIs8AmaBr9QOCo+iiQ6zUt/6xH0URoTTY3JyMMbH5CBtyTImj1RO2nyf/AIyxNTmXFkynIS6kBSfF3INdqm3OdvujaAen6snbA33kRl6XrWP7oD6sJS+qzlt9Rl//ADMQZHY/Nlc/Vo7OmwdI1JFlsa/Vo+LTNpRRzIGJuwZgPuTOh09AMXcfNkH8P8Sdr0dwGDMcyb+TMH6thP8A/uY/uEvzEDC9EAzABfgn7pUaP1bT+dYv3KZBptMTQ1ov/aZQFYnbGx+ghOHKeML/AP4wNDaTCoDHUEodu4DaAYNIB82sP0CGPmw5jo8CLicndiAOJmXFlIsYmP0EirgmhXl87/RQJL0Q2GHM31evyiDT5yNsTfhGGk1J/wDSP3mAfi6ZeNIPvyGW6ghmRQoUKg+UeLsyoaPOzAdoF7bsJZm31GSuA1D7qEAaHfWg+BZ/Ob9UflQEbTF01bzu3oJr1RtlHoJplQx2qKeJHMHCwIpoyD5snb4EnmHFvkY+kBxiQCybiYwGaiNpdwD61ImNVF735lBKoKpFH3Q9i910JAvgk3D22a3lQQqjcASCqoCTsrfeEKAaqAPO1SKQHF7CN2g/wj6wrtuABIISvaaIMr7luW2SsTzxANgDz+EF2bAJHsI/ZttB2sD7QFPF9pMnqCpHuTGANk3UUgkV6wKsmHNqMpONDRJNk1NGl0b4XLOy/MKoeOJoxi82YjhdppXFTgE2KsiRpnOMAH5j90ZcOPvBGNb8mpa9UQoAjsKIqgBIEwWGZhtbE/lN2PGGUA8znPqcWJrbKg++E9e0uFatnP8ApEyrpDCoO91HIUISKB4nAy/pL4x6cfeZkfrusysFBCAmqAkwelDKMgJuLl1Onx7vlxr5+ZpzuuLWnxgbEt/acDMgXGWjB6fJ1rRYyT8Q5D6IL/OYsn6QqP3eNyfVjPOBoQ3vLhrq5etahzahVPrVzLk1+pyn5srfQGvymUNIGlxNWMzMbZiYp+sUtFLRhq0GC72gAsXIothA9b1AV05x/t/MTigTtdU20LV5YfnOMN5ItctnpjueZFez6ylj8x+sfGZpF3fFdtoIGttiRUgUtGDWJVktePECMStgXKLrgLXK+8jkQFrgWdwgLRBIYHsugb9Iw/VvzMz6/bW5B9PyE0fo/wD/AEbB/wC78zM+v31uTnx+QkHN6gL01f6hOeFnT12JzgoIxJNgVMDY8iC2RgPUiUVlahr5YO64QdoCJzceKvMYQqGel/R7fph9sjf2nmp6b9Hd+mkf/cb+0lRb1EUMPsT/AGmRvszV1H/0fqf7TKRtLPRXAcVlcf6jBVR8n75/9xgI2gKJIRIYAAkhHqYCQBuRAFbwj0gBBNAgmMBAYCYcm2VvrOiBtOdm2zOPeAsZYsZTtuIBhkkECARpBDAfTj/mE28zewmDCazp9ZvMsR0ENqDON1Va1YHqv+Z18f2B9Jy+rf8AVofVIGMQSyqEFSKSSrllCQAeTAzHYwhdrkbZjGXiBFEYCMn2feMBAStpCI4kIgVGC47CIIE4EXuoxjuJXKLsWTIDS5GH0M24M+cMA2ZivBBmHT/bM1qaYH03hHUOO2u+BtOenWGGzYlP0M6fLJ6CebcdrkehqFdder4T9vE4+huWr1PSsPtsp91nCkgegTV6duMq39ZaMiMLDr+M81JZHkwPTHYWaqEmwCJ5tc2Vfs5GH0MuTXalRQyn7xA7nm/MU7C74nLx9Q1N7hT906FM2P7Qph6SAB8jCgdvcRmyPwavgSBWIokGpGSjfmUAZCBuBfmTJqEUrV2drqBlIPETIaKEg/SoBAN3ZF71CHcbAqfqJAbOxBik2IBZ2INqp++AN8v2SBztKixGSidvSWkbXAAzkCgHP3SxdRQ3sVzaxcRBHA2hbkHaA41IvkVGGdCbupWQBt4MBUH+EQLxmU8GBiuRSCdpn+De42+hiLj387QNLt2kEcrvPRlt7nk3UgVZnpNLl+NpcbkAEjcCWJV/dJcEEqGuSLJcAkyQXITUAyQSQJBcMEDgkNkyKCw3PgTU4ISy7fdUgx0wahYkzfZr1mVZ3ChUVu42L3cxtMmMGwgF8Ew5ELNYBoLWw4i4iivRtqF0u8DQ7H4RYbHwTK8TZGJDMCB6QZWyZFCriAUm7Zv8Q6TG7k2xUs1UBIre/wAPDir5QQPmJnLz58Zsh19gDNuXR4cZsoHbyXN/nMQ+0SAAPAAkhWY5O6iaF72TCV7iLNiM5DZCDVDajKRTZCDjAA81KLSu/aFoe0TArHUishHdtZMpyZWLdqFgOLDRqKEKSSfBgdH9XrJQsELZIPrHRsi7d2SvrBp8rPp3yuASNtvNRseQZVJAYVyCI0T4+UmxlNDb7MjZsjHtOQE1YHbFZ8aN2sQCfBjI6ZDSsCRyB4l1D4NXqMS2Mgr0Il56jkZafGhPrM5oC2oAckxVyYzuHX8Y0WnU/FW2TGR/CQTtFXL2uQcSkncnvIhqxsBCqhyxYcbCNDHMGxv34iAd6O8w5tN8LE+UOrqVC0DuJsOMAAKSCTW0o6h8unALXbVxGmMGIHuJBAGNS5+7/uZXoQP1nGW4G/4SxWK6fUMLHyBfxI/xJoGKPlcfw4iPxoRPRT40RsdsONxXiN2MKFK49CN5FNJ2jfxFyZSppTR9R4mYtJqWxBSFxKHOx+X7Mi6XGMFsxGQ+B/DImG8iq4PNkH/z2mnKOzHSse0/wmatwxlQAMApYIdib8x3DIvivcwkAm+w9j7EXwfWT42wR1RiKXcczF7WdAqMcgDCgBf1mdlplW9me5sZ3JYsAO1aoTID3ahCaFf2H/aPH2VfqCoxMfuleMo2VAOAKO0sy6ly+JSVAVu4mvSaX1KZVKrnDeaAqpdMc/VfNj+VSST4E1LjrGq0dgBxLBrcQ7Qc5s7UElh1SHh29rEmrhUHbp28TNplZ8isEJF3YEvzNWBnJJ7jzKMBdSoDsABZFysk1Gl1OTOzLhcji6kx6TOMqlsRVQbJJEzZszu7lsjEXsO7iWdN7Tqu5iKVSbJjsX4NNnTNncoCWUhQGHmXY9JlRMQ7RarR3mHAxXRZ8ikhncKCDOhkDK1CyAij8/8AEna9Kc+g1GR+4dgAFbmVf8OyDZsuIf8AulWZMjZWIxuRxwY+PTP2X8Nh9Vl7OhPT1v5tXiAmztIwfCQ9/aoUEeZym02Y5P3TAX6To5w2XGAEJI4FR2nSs6fIHBPaK9WEoyaYlmLZ8C/V5fjwZASfhkWNrmdtFqWJrHZPuJewo0uAbtrU/wDahMJx6NRvqMjfTHIvTtSWFoK8/MIz9PzFvlCge7Rhp2TRjEAcr/DY3YHJH/zAF6cNu7M30gfQ5nx48YKWllrPrCvTso5fH+JkyroHL01TtgzMfc/94F1ejGyaFfqzQ/8ADHPOZR9BCOk+uf8ABJcTUGvRR8ujwr71NOB2yKXPaAwugOOZUOmKdjlav9svx4f2ZUPQBq654jDWbLq8yJYK/wD4zKepaoD94B9FE6TaDHkFMzESDpul5KE/Uxhrlnqer/8A3iPoBAeo6s/+u063/D9Lf7ofjCen6ULYxDb3jjDXO1mfPidEGfID2gmnO5mUZ8oWhmcAejGdoaXDmvLkxhmuhZjDR6YDbCn3iJDXEGVzzlc/VjATe5JP1nb/AFTTj/0Mf/4wjT4Rxhxj/wBglxNcrRKDq8ZPCnuP3SK1gseSSTOs6IuM9mNQTtssK7CgABJi653TFJGQjbxZlmVu3JRIsTddm7mTLRytYE0jOTfJkHG8dgD4EXsX3kCs1DYRtObLGK2O+CTHxjtWt68AwLW+zccGVVtGAHk198oe7NwqwHMrPaP4x+MHcg2Lr95lRf3A+ZDuZQHxeci//lIcuH/9xR98g0BqG5EgIA3oSg5cJ/jWT4+nA/eL9AIGjuULfcKiK6E7sB6Sr9YwAfbH4QHV4Rwx+4QNJdfWAZF9ZlbW4b2Lbe0Ua/COVc/cIGw5EA5P4QK6lgN9zXExt1DCSKRzXqI2DXJkzogxsCWG5MDe2pXTPk+IrEubHb98OLqGXUOwxYlXt2t2mTUtbD6TFnzZNOaxOULbkiRXaLZ2BLZu0f6VmbI+nu8+cuf9WS5xWzO5t3Zz/qNxe+B1212jxikQt7Kn+ZlyavEx+XSYx7kTF3CTu94FrOGNhVX2URtOO7UYh6sBKA3vL9D82v06+uVR/UQr0vXT8uIe7GcLVf8ATNU7fXDbYR9TOHrttMfcgTMGEQxQaElmaDqd4wNytTZ3jCQEnwIhMccyvdmpbJ9hAuGRO0CzChVsigNdkbS3Hos2UApgdv8A2zTg6TqhlQtiCgG6J5qB3+q7aJv9wnGE7msxPqMPw1RhuDZmNemWaZyPpJFryp+0T7wofm2np8H6P6MreQuzeQWjjpOlxnbEn3i/zl1Hmbr0hRWc0qlvNAT2GPTYu3tAO3G80NSuAKAKm/fiTR4ptDq8otNNkIPB7ZowdD6gyfuVT/c4nraB8i5GNCNMeYP6Pao7tlwj6EmMn6PWB8TU/UKs9Efa4hjTHFT9HsJf5s2QqPpvNmPoGhU743f2ZpsTZtpqBsAiLTFeDTrp8S4sK9mNeFHiM4+ViPG4loFrdSt6CMfB2mVZ+prbYvU3OdnpVXwO4bzo9T+3j++c/NZUGyPmqvxmojMQHamVW9LEf9TwstnEt+235QIg+KVYn2qaCrjHSMbMo5zaDEG2DD2BitoUHDsPqJ0irk7MpPm5HVz/AAj6gwOavTXfdMgP+4VOx0grotI2HM1MXLAgWPErQsF3Q37QlttwR9RIL9dlTLjx9jdxDWRXG0ydwOwIjggHcgRWVG8AmUcTMpGZzRALHkRZ3QtNQND0hfFidvnxI3uVgcEQMNrnYbQ4Sf3YA9jK82gwBSQrChf2oHBz2MlAkD0uVsa3O87B6ZjzAOGcfSVt0buHy5yPYp/3hGDTD9t7zUo3lydIzYsgIyIfxjjR51PCn6GFVjic/UCs7Tqfq+YGihmDVYMwyknC9evbAziMq7RarYgg+hjruNoE4kh3jD7oAAhjAyCBMNjKh9DOi056A/EUi9jOgTtLErbjP7JT5IE5fWds+I+qzpYd8Szn9X2yYD9R+UKxB9uDDfsYxFSSBZIwhH0gZn+0YU3EmTbIYcfEB14hqHHuPSODUBKN8QUR4jk+jf0i/eYCEbRQI7V6xLgMolPky4EDmpQ27GVFum3yzWdhMen2yibDEHXBsKRPOZ9tRkHoxnfxm8aH1E4esFavKP8AVAqkkEIFwBJCSBsSAYO5R/EIBCyxVlYyoITnUDYEwLlFTrYzeBD57ROUu4B9Z0tOb06fhKNCQMPmBgx3dEbesZtiJBGG20DHixCTVSGApH0kfEjcAA+0Y8QjYQMz4AATuCPNyn4vIubX3WV4wDjFqIVVpz3MQKJq5awqQIl2FAPqIQO4USfrAPbYBgK7RgtDYmIWcHgH74QUFLR9Yo2Yxwzbkp+BgO5sqQYCOpNAeZ2elNek7TyrETkdwIB8idHpbWmZQQSKMsK6INiQtUqTICKJ4NSE9xocjce80hi9NR8yNkpgPBlakE+hs/dtKw+wB+l/fIrSWoX6cxXe1FHna4tU2/0+srdgDRu7qgeYFy5PlBYEHgxyaEyL306jYk/ZMbLk7UVihUg1frA0K1jci5W2Qq1gHb1ioSGIIAPkxvlsVdj1PEDExzAfLjQD1L/4lLMzZBbgewXj8ZZpk7cQ3Jatzcr+UtkYmu0eRMhgncN3ZwfVoNOgBZQoFbGhKtOznOFLqQfQS8sV3B+3uBUindq2Av8AtGwgMGIsEDcgzL8X5qyBjRqgZqwoWxkqzY1JqgOZKRVnxApbd5J9WMytixDnGJo1OMg0M2Qj0JmbKlJ3FmP3ywrO2FSAQO0n08RcoyYkDDI1E1VyxwUXuLttK2yu2O1fuXyCIFQLuRTWfeXhvi0OGH9JSGZXUmq8ACWqVDhg6g+QYHTC9uiVRt3bRsArFe+7WLgGo0zIFGdKArmQNjACq6ED0IgZc7XrRfC7n7o/TxS5GPJ2jrp1yOSKZiN6PMtxYHxgqMTgc/ZMqBqmrSuRydpgxpS41H8RJ/ITdlx/FXsYlQDfEVNMgyK3xCSvAgaiK29Icf2L9TFu46bIo++QMN3HsLnO6hkZlQGqBJFToA7MR42E5etsOAfA2kVndq0zL4ZwPwv/ACI2ldF02YEjvdlUD2Er1GyYQP8AUx/8+6DHQRe1gXN2AOJr8P1dlyBVAUkOTdjxDhQqQ7ITXgnj3gxIEZS2x5A9JaPmXtB+1sSPETpExsGax4tiD78f0EcK2ZbZu2vQQL2MLNEncAeBCcnw2oGh6PJauCMJIILUPFGUunYO4BRkTYsf4hNC5AVtmYf7REb5VXMqt8pokj7QkVSX7kYkk9xoH14/zKtKgy6hgQaAuRzWUKu+O+4e3n+0OgyjCHdwa4lkS1pXBjbI57bC0BvC2DElBUALbH3g02UHB3EMSzFjt6y0ZQT9gmpQn6ngB/dj8ZYdPgUgDEvrzJ8WjZRvwkOWzQVrO24hDnEhUAqCB4IhXHjA2xoPoJTl1IxAdysb9DEGvQixjb8YGkY8Y4xoPoohAAOygfQTIeoqP/Tb8Yv/ABEeMR//ACgbC15AN9t44nP/AOIm9sQ+9pD1FvGNfxkV0N4Cdpzj1PJ4RYp6jlP8KCXUbMotlHrGXfIfYVMGPVZc2dEtQTtYHEs1OXNp2AVwSd7KwN0A+0ZyzrdRVlwPuifr+e9sg/CDHX5YkngRSpBnJ/XM5P70/hIdXnI/etGjqqtMSTzuZCJxzqsx5yt+MU6nN/8Auv8AjCu0BGA9pwjny/8A7r//AJQfFyHnK5+rQjukUbraV4x8v9anGV2bIoLMSTW5nV1gUYK7QLNcQq8MAdyB98PegG7KPvnBzAK+3neVkwj0BzYhzlQf+6BtRhC9pzIL2sNPPg1JcDurn06J2jOhHPMn65px/wCqs4VyXA7p1mmA3ygxTrtMP/U/pOJcF+0Dsvr9NWzn8Ig6hpgPtMfunJJgY0IHexZkzY+9Lq63EyubdvrzG0Py6FPU2f6mV+SYAuQSQHmUR9xUyOhBuz+M1NwZUwuBnqRlocCW1ZgyClkFBO9VJdQeTDUCd31k7vcwQEVAvWiPtAH6ystvtD2bXcQQLlHy7ZFHtCQ4FjIpErCkiGjWwMKrZt4CYKsyVCHIoXLeni9di+twaVcZORs4d0RL7Uar3A9/WbNBk0x1aDHpCpFkM+Un/EauL8v2qPgTBrCDkALAUNhOnlyqMjAYcexoEg/5mHXEZkoIncGA+Rd+DGmMAEk04+ma3ILXSZjfkrU0p0HqDC2xqg/1MI1HNqAztp+jWo5yZ8a34UFpfj6BgUgZDmc+n2ZNHnQJr6UL6ppR/wDcUzvf8I02M7aUbfztc2Y9ImIgpp8KEcMg3H9I1cZet75cQAJNHYCcnVaXUZsIXHgdiW/lnpnwswAZtjvQkGlUKpJNed5JR5FOl6tm7TjVT6M4mvF+j+dt8ufGgH8oLf4nXVf2oIG17Gpox2UcmjuI0c7F+j2lUW+XM39JanSdCrGsTED1YzojmybA3qIPmBI54IHiNXGUaHSY0LLgx+t9v+YyLRJJBBHA8R2Pw1omwBVHzFX5Ta7k7ECEXYFrGpG1mXq9H3Mqx4wQpLMN7r0lhxKT3W1jx3cwqy65NDmKTjBsst/WIiICT2D75YrKNgoH0EgVXBAIs+tCVu1kkI2xriWmwYjNZgIruTSpR82ZZkJUjuA3FbQKtG5ZZGSwfEBQdiRZPsJCWCA9jWfWWYtl29THYWgJ/mEClg4WgoH1MppyLJWpsArk/eZgZtudoD4ltrJq/FTSq7WXNnxKMW5HvNC7QFDEAUSfvkAHw2BHA23kfbGp8wE0hFSKp6ls2P3uc/KPmUDmdDqf2sftc5upNKpFWDf5zUSkZLPeGBZdwPWaVYMoYcEXM7tWMFBZP9JbjP7IbDz+cqCTe/EarEQ83Gv3gEbCoR6wePrANoAOJCxYqCZAg8qCY0AgVstNYveWfDA3F39YCfmjg2LgIysR8p394mdW+E1kHbwJceYmUXjYH0MCjTGsVD1l4Py2BM+nDBCRVA8ETRbdv2VI9jAl3B2AitxEDkNRX8DLA21lSIC/DUGWgbRAdtwR90b4iDk19YCPj7gboj0IlLabEy74cZ/9s0FgeCD9DAIGMaDTNzjA+hi5el6cD5QwP1mxdm+kLmwbgck9NXgZSPqIrdNyrVZEN8WDOiFo2dhGHKbigdjCOUdFnQ2e01LyCNiJ0a33ElAcgEj1lGbEQMdGgRMXVR3DCQCaJuvunZruG9G/FRBiTgKPwgeeJS/EncoPid/Jpcbrui3Mr6DCTviB+gkxXJOVR5EBzLc6w6TpiLKkH0BlL9Jw+GcffGDkue5iRwY+LgzaelbfLlP3rCvS8yrYdT7EQjE7/D4HMQ5j4E1ZdFmKiih++Vroc5NAL97QKDlY+ggLseTNS9Mznfuxjxu0I6Y4amyKK2sAwrESTACZ0B0wFXPx9xwAvM567sB6ygXUYbibNNpUyZgMgJU+AZVrcK4NSyY7CiiATcBMG2VTNhmLH+8WbTuJYjo4DeJPpOPrxWty+5udbTmsCTmdRFa1z6gGKMtbxlG8EK7mQUOKcwVGy7ZDFgSQyQQN2I3jX6Tp6U3px7GcrCf2QnS0BvAR6GUak5jNxEU0Y7cSCN9m5LpZH2SAbrcBjuIOU5kBsQcCAvnmLj2X6GMYqAAmhud4DeYV5NRZFNM2/PA9IFg4ivwIw3EXIPkNbkbwADY8iNyYoNgE7XvJwYAXYmadA/ZncUSWWhUzk25AO4F1LdJkGLVISDuCNoVuy/I1gjfaMmYd3c1g77jwRM7uzoxq1YMQ18f+VcRu7J8JFcU2+5jVxofLTI4sFtyK9ImIlshKMCuxo+sqYFQWCEkNd3yJSrsrMqAqRuCDxUmmOorh13sHcfQyrKwZqJII/Oc19VkBsEE912RzLDqVK02xO4PrGnFudiSpBomObKsG32AO/E5+PMzKrEswXaPkzOyggEA7Fo0xqwqSbBeiLI/L+ksBG9mhdVXEz6Ut8Lu7yFvkxM5LjYkgWSZdTBIAwgC+KJBmUoxxMVDHuNECa8rAY2IuhKDfaFoE+rGgJBQi9+QqbTwpI5l+Asx+IwArgCTOnw9KW7vmHkeIy4Cyi2IAFAHzAqx07oAdiSxm9jlXF2oyADeyLuUphHcAFs8AESzKc4WvhoB7vJe1jDmbIWo5N/YSnOH+GLyXe9kcSxvjM5+VL454mfUlvst22BVgyoo+Oz/J8ps1ZEsDnGe040v2Mrx42BtFBI95GTIzFyu/mjCoMhfIzkAdooD0lXx8t2XJjDbS5GPJbtlI4hFhz5P5r+6WDLWKyiluLMzmWPtjQXvzAIzNW6p+EK6h1O2302lMnmVW86x0QEZMwJ4Hedoo6lmH8eU/V5n1FKVUeBvKpIN6dRys1F3BO29GdDSZny4u7ISSDVkc8zi6Ze7IWOwUX9Z2MNDRpuSTQMDYG7VAG5rczm9RbuzgXY7ZqzscaAJV3RmHVMTnNncAAn7hIjNmJ+JR2oUIuPKwIAAAHBIm59J+sgVk+HSgliLlSacDKUXIrVsG7eZrZiYnxXNnvw7RA7saY4zY4J4hGJ2YMPhsCaA7eZb8Aqm2PGfUkR0GTNkG4XDt7yo5nyHvONDfgtxI2IuO0YsdnyLhOJPGLf0viOjtfp8mFR3ajFkbwAjiLn1CE3jx5MOMcA73KDiAO+A/cYdKncGYjKKJCsDxJi7VGXIrV6jnaMo/5cDyzVEbCH1HY5O+4NXZmlU7W7bBCfLY9ZZ6REdsa9qtQh+O4/iMpb7XMDGhZkVoXM53LGPictlUFiR6XM2Bu5bFkes0aYftt/AuBNWbyUeQJnyIBpO695fqTeZvaU6k9ujQetRUZVO3mG4F4lbPuCpJA2JEKtG5jcITKFyANuxA8bS5j+yvwYFaw8RRuaELAgbioGnpw7tXdfZUmW61u7LXoInSt8mVvQVJnPdkYyozZDWMykS3L9mpT5qA4MhNRRRPNSEVCpcBMkDcQDcgMXiGoRbpR3avCP8AWDOprT8qic/py3rVPoCZu1ZtlEQczUn9r9BKrj6jfO3ttEgQmSCSAZIJBAMggjQB5i5OI3mK/gQOvgFaTGPRblV7S6u3AB6LUo8SgSXBcMANxKzLGO0QiAALMXPwBHGxiuCzUoLH0AgZTzIZsx9N1mQdy6bIB6sK/OWjo+tIBbGqA+ryK51QEb1OwnQNYxo9v1E0Y/0ZyE3kzV7ARqOO6lV+kpC2Z6tf0d07CnyO44IJj4ul6FAR+roe01uOZNXHlwFUb0PvliYnyiseNnvYALc9WuPHjPbjxqoHFKIwFdjmyFP9pORjymPo3UMh20rj3baak/RvWNs74U+pueoXi6Yk+0K36Gx6xyXHBwfo32K65NUT3ij24+ODNOm6FptMe8HI+QDkn/E65DVsBfuYWD9u7KBtsBJpjKOn6ZW/coSd7YXLlxDGaxqqL5CirljCxd1INzJoRls0NoHTuHbzQv6x23dQNgNzINmMKTsphV+8DAd1kiyajOO4gEA+kbEoXHYABuBlyNux58CabDAUCQPaVvjLISdhZJ/8+6OjeBcCMxYN2oSBtZiByq0UsgXV+stQ16VZleVqOQ3AxdhU33Df24jot47JY2fWRh6mKjViFnzc0yv7FA3v63BjRLNAX42iO/cLEfGQBXkGzCpsQWAAPpKUFMDtvx7S5z3d4GwlSGyo2hFxB2vxLAbqyBcVNzvwIzC1uRTFQRY3gI8/fAhAB9pYyqVsVYgVMbErJA+/xLHFKQPHMqb7X0gXJzVbSwLeQnwAJSjAS/G4LHf0gLi+z95juo7QR5YXKkZe0EEb2ZYzjtFkfaECZMYK0JjCFtjNrupG30mfHkBRQL3EAqh+Xge0tCxBkUnkRw4q7gQoTjsUBFZaxt9IUyj4Ved9ouXMDjItQTtzIKOpH58QPvMGcWAasd3+Zq6jkQtiKsDubozNkNjuHANzUCMLJB2A4EfGKxKDyIi9rfaIs7y5R8vPkmVCHmEkcGMFo0bP0kKiAAb2hoQAb7SQCebgEMAEAHmMuwikWauMOYEgcgIbIFjj1hMDDYnyPWBTpBaGXkSjS7AmaK83AqI/arfJlhG0RjWVTvUsMCsXcJauLuECjFvt24ECPuVNDmQhSa7RI54vwZG3N/gYAqnoQkDkk/jJfzgRuRAz5V4AJr0hAJVVatzViHIl1ZOxhAoA+hECfDINBjEdWBoPuPWXMKNRGXeAynJ28qfYiAO/d9kH74yihEG7SoLZCBuhH0MAy2aKmj7Q5BW4gH2YUwda2v8ACAsjDcj6GROIxEIrPaDtVR1a1v0iuobwPqBCuNKrtECoYsbLutE+RCuBAtAm/rAAVHsOI6MSLqBW+mU79xB94n6sx3GQD2Imhmrm4qsCLHmBUcGULQYGZX0i3ZwoK9BOiWBERtxAyJgZTYxGJqtIMqgsCCPIE6C7bQsLG/HpA4g0ChrGRtvUS46UjYMD7VOgTvQAqEgDcgQMuC1UIQbEy6/T5MmfvRSR20Z1UIvZQD6xiPIomB506fKD+7Mnw8in5sbD6iehFXVCzvA2NGO6jb2geWz7ZJXPVHDjJ2QCI+hwMbbGv4QPMwT0GTpmBvsqJUej4iNiVPsYHPwfu50NAflcSY+nItjucES3FpWwklT3A+olFoO4lh3ErCOBuo+oMJZzsqX9ZAXyAAKTuYQPlqU5FYOjFGrzUZcqgfN3C/USiwSX4lYz4gaORQT4Mcbk0QfcGAG2EXG1kxmMrT7RkVZcl00nmVn94IFyGiRGbijEGxjXYgKNlAu6kmTNqXw5CoClQaFy/Dk+LiD8XtUC0myD54lWclU7lJBHmFnb4hUVQ3gckpuAa3kIC57wjtvvX+K/6Ru7tUFT2sACD7zJ31uL95ccgbBwL8+8y3i0aklKdCfWjUpLuGDEkg8+8rbKCKA9vrLBuoXYXvCirAhlBNE7AjiWqLQWAwOxMzttsRRkXuolbFb1A0ABCFGw4v0l5NhQNmO5PrX/AHmRXvHfbQ8mO7OAgBBP2fxhGrHqEXH2AgjgWaqOp7g4BIAGxuY2HaoASzdUfEsfbFuNxRsiDGvKoPap5JgyZsFlGu12O0c75l9BvMOP9pkU1fcxappzaMh+J8PGDalr39poBoAlhv5MyZclZx2/wKbBHk7RtUe1EU7kV/5/SFbcTKmQMbatwFF3K9TnY8YMm/qRJomTDhJdgpYfjKNTqsR2D2fIAMn6fjOMhDbYXmbL+1JJxtsfHiXfHAYiyB6kczI2RydmKiWizGQikBH35NSrvXFjfdrPFiWJqD20aJ9TE1OUPjAsEnahIKsny6bEo87yoS3UGmCithKwalgnsOY+UEMAfAgx0XFiDI3c9iAsbGO7IoHkxZbp6OUGypHkQsLn/fMD42iGPkZWyk2SD5MgXGeSRAfTWEdiNuJt0+ofIewqvYoJBqZiQuAKptTvZEu0SmshFWB5gbcvzbLwOf6TFmPdnfz81TaWBWz8t+s5zm2ZvBNyDoHIiW9WigKR6kSjGxd2btALWaviPnKPp2RCgFbAH0qUoqHE7MSCq2CDAfCLVCNrFAy4oPIJ+plKIxCgGmCjg1UJVjs2V0PsIReEHw7IHrM3eO6ltiPQcS/9WU4ie1sp8FjcVcWUAEoQPSuICrkVl7huI2nQjRDkFvH1MqyYiMjMjAd3IB4loRgigdy9q2xJ2P8A5clqyKsZ7cr9u7mlAkYBAVXgefWW6RKd8rA25pbEVsGYt9jc71cs9JWdhvzBn+XEx9pcdNm7r+Ga+sr1OnztiIXExJlD6BK0iE+bM1YlpiZkTTanHiVUO4A2DcTRpTkGNhmJ7geCOJBnzG3yH7onUCAMaD6xuWB9Tc3NhQoCyKxraxKOJ8QAUQbkTsAtQADOydJh4GNfwjjTYRt8NfwhHJ0qA4M70DfygyakALQFC6nXGHGBSooB3IAivjQnZBt7QOCFtrDlfeIXcgWQRPQDGg/hA+ginGo37R+EKxdKFafMx8mpXkNljXmdMIoFf0qQKoMqOK4LsqruTsBLT0zVg38NT9GE66Ad6kqDRujLSN4g4i9P1QXfD/8A3iVZNLqFX/p8v1CEz0PMKitx5lw15n4eQHtONw3oVMV1YGijAjwRxPSHTIcmRxy/N+IyD4OEYsZPaNzZ5kHlwj7H4bUfNSwKT4P4T0gutxcJYjxLg43TsZGZmIIAWrIlmotstgEgDwJ0yP8AQv4QGh/Av4S4OI/Ts7OW7sYB33aA9OzX9vH/APlO8lFgGVQDztLxiw39i/vMiPMt0/Ku5dPuMRtFmA2Kt989cmDR/wAWlJ9xkMZ9L0/IQVXNhYeR8w/rIrxv6pqKsYiR6gwrpNQxoYifvnqT08DbFqMbj0cFZS+DLiejiP1TcH8IHnl0WoY0MdH3MZun6kDcKPvneKmgzKyHwCOZPhqwokwOB+oakGyFP0Mh6fnZgSFAHqZ31woByxgfArEWWlwYHBYFVG8qOncbErOsMKVRJB9oFwY14DH6tCOUNNkPABj49DnygkAADYkzqhAimrB8AeYASeSYVn0/Qsmb95mCD2WbF/R7TJ9vJkf6sBEoVIAK4kyjVj6bocLWMWMngFjf5zUqYsRCoUAPNETl9ou6FxXUEb3v6CTjV108jJ20Hx8/ziKr4+2my4wQtV3CcxjixgFzQOwsSKEde9TY8XHE11f1jEpr4y15oxTrMIOzWBwanOIQDcqPqYCEJoFSTuN44mumNbhXhhubOxlaZUZGHd9o81MJG1S5LCbHaOJrYpxHnIB9VMZU05FNqR6j5TtMZNCQMZOJrf34lFDMp+4xRkQbHIJjtvaEkxxNbjlxkV3rI2TF2/vE/GYATwaiZCRjYmiAI4rroB8RFjIp++OtGyCD6AGcvGT8NeDYuWE7cCOJreUe7KMAR6QAUeDvMQYjix9DCMjDy34xxNayCHTb3/KFFIVdz7iZBlN7s1wjOysvzGr4kw1pYWnabPtIEA2A+64nxku7uT463YDEfSZ1Tog7AT+cq1A/Z5KqgaP4QJqV7AFUvW+wlOXOSrgYm+Y2bESgWGNi9pS22NQagRiTQQ7eSZGViAClVwSZtlegXa5awAFgjbbaZVy5FNfLQ2jqCwpmFnc9ohTDIFLXKviUQPb8IXxdq3dEysKO3eyeLhF2LLs1y4anGR2dws7zCMYtyNqqWAspJOwF1IrSzAbBrv03jDNQNhqPtFxmwo8CQhiDf1MANlsHkFpT3sT9nc+SY78D2iAfNyCPrAsUOSCAtXvZ5kc5VPcu10AL4jIyKAC6AD1MOTJg7VBzY9vRhArQ5AgX5QRtfMhdzsXA38CB9Tpgf36UDdDeUnV6YCvik/RTJo0/N22XMpycVZobc8Ss9QwAAAsa9oh1+E70x+6UXoNwCD7m5cos2Qa9LmJdfiU2EY17xv8AigA2xf1k0biq3XaI6KFO1Cc09U3sYRf+6T/ir3YxY/vJhWrX7rjJHBmAruRQky698xHcqADwBEGezdCWJiNio2Haj4uEISOwuxB2IMhzeqioBnAO4lFgDqmznb1gLZNqYE/SL8dO2rNmBMiAm3IvyIFq5H4Hax+shzMDRxn7jKsLKCPnAPmNdnYj0gN+st3X2Hsr03hGqQ8hh9RFpq2AjKCauATqMRP2q9zHXIjcMp++VMSoqrlYpjuo39pUaiVUEkgAcmQkMuxBB8zMUXkCvpEZQu5Zhe/MA6R92BYjebRVczAMQ5V2U+Y4VwNsrD7oGgsC6A1ualpG0xgZAbGQE8i1hL5gNypgaBFybiUnJmA4U/fIuZwKOO732MC4gkA3GAlD6gsKOJhRvaE6pQLKOPoIFhFZI9bczP8ArWMuCSQB6gxjqMNfvBAj7mjsBC3zLY4sRHzY/h2rqTfrG7rx2Nx6iBaftXKnNNVSwMDvcrcEttKLF3G0AAu6kx321CBCI4sQAADYQtsIpNCARDViKsJMADcCEe0Hio44gZztsIcY+WRhRMOPcQC24labAUZY24laChUByNxFYVCfWA7mAFjMCF2Jip9oiMeCPWAniEgkb8QcCuYw+zAFC+ISKkHMhNCAo/eAgkeI5J8GKOYYEBPtIzED7I/GVufm52ljbixAQmv4TGD2ODFMYcQFu2hJgbYySgyA7wGQQGbfmIxVB3EGhHPEQ0R2sLB2IkFL6rAwo39SIFXHkvs7SRvtGOkx0TZo+IUxpiHyLRPmAj4bUAEgk1dypsWdDsxM0naiTsDcLkHcbwMqtnuipPiwIWdlZSwJqaEO+xjk2PWBnXUBhsCIV1CA7mXAA8qDEbFjJ3QQqllw5e5i3O8txIiY+1SCObuH4KFaAIHpKTpUuwxEItybZO6iQVraDuVgV81wYUw9orvJHiAWHAO4PkyKyduxIJG4BEJAC32mrqomRu0Op3BO1eIVPeNjQA8+ZltCvaO47hvs+0LEgAEmx/SRKZt9gNrriOX/AGfbtzAOM9yWQSRtcgYrdbQoqqvAv1h+HYJDGx4MKKMGBu1B5qBshtFsEg+fMAurUnb0hUoSHNAjYiEXJk+Ge4ghvWWZSMnzA1fiZ2pkocg39BAz1jULub5EDqgdzv8ASpWmnXEwdQTQqieJbgsqSTZJhydwQirHM05saftNa5IJCAWPUy7PhbIbsXzR8cSrTN3ZMmQkgM53A5qaww7djcC7T9uPTWSASfJmLVZFLfaXn1mrKqgLagnt3mHIFDbKo+gki1VlcDHQYWfeC1A5H4xyNwKG/tEIDN2nHt61KhX3ACgH1mXUAHMigAE70JpfEgUKMZJJ5HiZAqrqyF4XeFVZd8z/AFqLANzZ5hlDY9iT6ReTCo+Qt44iyKlS3Bsrsb2G0qly/Lp79TFIqG5kKkSA1vCB3MF9dpBexrEijwLmnRCkJsCzUy5SA1DYDabdMtYUvg2YDq3dmJB2Vq/KZG4MtxEk2aoktzzKm2RoWLVNaC6G4r+slKcePEFFn5ia8D/vKu/9gmOr8kgywFlys7BhSAAA87wVoVE+IxYKBwLEDriLooUHk7DmHGW7bOMknzcPeTnF422Xix5/+JWQyqFHcoC+wNxSATTgkeQGMbKwbZiyge0KshY2XocUszWlRU/q9rfaG7b7pdmQYlADMQb2J4kXH8qBsWoutj2xc6uVI7HNChaSVRwDt03eSbA2PpK2ZxiUhyDRNk8x+5lx9wpBQAFRM+ZlCUxsqNxKghdQWFZlr/cZMmLVsB25wK9CZSM7hrOR69JXmy5myJ8M5GA3oXvGGt+R8qN3LjDCtyGjWxwF2XtYji4uRXHcVRiS1bDiO57dPRRiSKNiIVkQXkQe86D+nAMwYR+3W9q33m52Hcoses0ynmMDcUEXyPxkDAHkQGMUyF1/mEUspH2hAgMIiF0ur52huzQBP0EBoCI6Ysz/AGMTtW5pYTp9QOcGX/8AAwBj5vbaNAqOgIyIyE8dwqMJqM1IQaEG/pDNCXKtQclA4wCRyDLTEPMCjUtlBQYw42ul8S1Rk7EoqNhffzHEHmApGatjjv6GQnKN6Rh4A2jSQLMJUMe6gCPMvFDcSjF20e4gHwJaG8CZqmqzYjDYcmICDtDdeTIqwGxcYE8XKgx8H+kIa+eYRTq98o28f5lYEbUN3Za9BUXgWZpBkHMghHMoglSLlXKS3aUO/HEtMBgU4UfGXLgAE/LvzLZGFgHb0kEgh45kHEh4kEokrz4hmUBiRW+0skMCnLgbJjxqHorySOYyYFXCEcByLAP1lsVthIF+FiAr4a0eRUnw0v8AdrQFcRjBACgKoVdgOBL0J+HRH0lJlyG0HNiSqPiQbcSGQew5kUdxCeJCfaQmqgSV5jWF79I4PtE1DVp3JviAcdjEgIFgeI0GOzjWxRqMdoEU+KMlyKfaG94A5MhNCzVjcXICCZH3xsDV1AoGpIAHwkP1uWBxkNtjTfagOJmEtT7Ml8Icq0DKKrtAA8CLkyq/ygEEf0iRB/1Lj2H38ScYurVKoPski/4RK8/UNNjNMuQE+ClRhOX1h6yYFBN0SR+EmC9+oYbtUcwDqYXjGfvM5e8m/vGK6jdVZhXwl+8ys9QyE7IgE58MI2nX5iTRRb5oRDq8x5yH8JlklGoazMOMz/cYp1OQ7nM5v/VKJJMFhyk8uT98BcepiCSMDWIb9IlbRlFmFG5O48QxSIE7zCGJgCwgVtCDZk39ZIwEKG/rJv6wgQ1AAJ9ZLPrGAkZduIAtvWUrlcsVbYjxNATa5keyzsbUg1VwFGpyHL2FQBxctORgeAfvlYFryYChPLQLQxIsqBFyZxjru4PpF+cACxQ9omQfEFHxAuGah3CwDvGXUOOHYfQzM/cuPYigPSWKPlF8yo0frWXzkJ+sI1eTyVI9CJnAhqBpGtfgokD6rvABQCvIMzVIBA0/rIBsAgy4a3EeQ4+6c8iCoHTGrwHlmH/tjfrGA/8AqD7xOVAYR1zlxEbZE/GQFPDqfoZx95N4HaIHaCDIASJxbI8mEZHHDt+Mo7NeYCt+BOSNRnHGVh98Ya3UL/6l/UQOj2KTRQH7oHQ0BjZkHNA8zCuvzDntP1Eb/iWTyiGBqrItAZW35sCQjKTRcEe4mb/iN84x+MI6ihNnEd/eBqU5gftqB42jjJmI3ZD90yDqGIjdGEI1uEm/mH1EDT8bLwVU+LuBtQ/BxHbzKV1WmI/eEH3Edc+E7DMv0JgOuqFUVYHyKhGrx38xII4FRCyEWrpfrcgFgWQT4Nyi1NTiYbsQR7R11GIkjuAA8nzMzLS1VAitpAKAI4gWNlQs1MDDgcEbsD9TKjiUgmqPNxfhKTYWBsYgjYiVIZV8EE7WD6AyfCA4sH6wi9v4aNb7yNtKBjb1YESFH8MYFq7GORYuZh8VfIMPxch2IAMCzkxvEz/EdRRUn3EIyMVJ7SK2qBeZPEpOcAgFTvGOVD/FUBhzG5Eq+Kl/aEcOtWGH4wA0c7qIlg8ERjxAWFYLowrzADcwQuaMUsKgEwiIGEZSDvAY8RDHY2KEUiAQdorRhFbmApjZBRsRSNo7mxcBRzJXgSCTgwJwOTJRqwYDvCPswILIgJIhW62EV9uYBBv2kYWOaI3hGxFyMKF3tCufqBWRqBuKATsa23qNrbGXz27Srv7Btx7mZah8bntoDbkn1jd37MAb+SYMb7UwAXgECLjFNQ3sSC/G3cw2uWlgWKg0TsZlW8bWrEAzR3difICWbe/SRpGWgSpJUefWUu4QBtyAboR2zAL2KQSDRiNRosAQDxA1MO5WJosfA8RCe0GvpY8QD5hYLUOYSO3HRJsC7PmBu1DsuPGqsRt3GjETIcenyZHLMe0gG+INW15iB4AAEOpFaPHiBAZ2Czbks037LSLexC90XT5cmTMuMkEfSPqEAwUGY8DmJob+I7j5WOykjiFbNVgwiwUJPqWM57YcYNBD+MyajW6z4jo+YEqa2lIz5huXO/NmSK1uinJXAEodiM4Qd1fUysZXLUTud5PiODY3PrCLytMwt9hd90xiw9Dk7GWNnyMKP4RVDE3XEoc4V/mEUYd9ztF7W4NgegMbtxj+F/cgyKsOJCvapI9bN3E/VX8CRlxV8oy37kQAKDs2Qe4MHQ/qr+VMtOO8faQwA42lRYqCFdz6XFDOT8zsB7GTtTHFWwRj9RAEKMG7TY3EIyVzkyfdG71PLufYy6hSAXtuRvNC6kDGQLHgADiYrtizFjfoZ1+ht++YKQ1BS0qM2LMXXsDEgLwBIcOZsRIxOR6hZ3RYFAkA815ivshvztvJi64S4sgKgowA/wBMd8WQZlXHfZlogE8Vc6wO8V3VF7sjBR6ky4l8mcabLiUEgj1IYEStaOYgtuSqzajplXuRg4PkSzGLyoDQHcIw1rZ2W+1iKNbCVPrNSMhAykAewjB+7yN95lO7sfUxBo/XNSec7SDW6kcZT+AlBNQXLiNH61mIosDfqog+O5NlcZPr2CUCMIFw1Tq3cFx2P9MidQ1LDuBVAdgFQShtgTFwful5s77wNZ12pPOU/gIf17U+XB/9omaA7QNB1WYmyVJ91ERszZPtLjP1xiVXCOYUGx42NnEm/JAqYSxDEdpoe03nYWeBvMgJ9JEVlxyR/SW6U9zMdiRxYg3qWYLtrEK0Y82VG+TsFeexZcvUNUOHUD/aJnG8A5lxGk6/Vtt8cgewAiNqdQRvqMn3NKRDGBBn+KAzEk+S3MUoCSRkIvwDGIs8DaAhbogXNIjCyCGIqAJkAoZSfqI/aJztT1PDibtxIzsOTdCUdA9/cSCK8Covz3uVNc+8q0ufHqcfdjdgRypPEto+8BlDV81A+KiszKdlLQjuHn+kgJrYiBFNmu0gDyYaqD5v9JkLN/KPxgOoFcgmWCVAigdrPpCTM0WjjaDgbGVggccwMa4MirbPrCCSLmcua8Qh2qUFt8hsUfMkAdfN352kDr7/AITSGWMOZS+RwQMSFvWxK312LDkKZsiIx2UDevrA1QSoZcrY1bGqtfkHYwhsxJ+UD0gO+wuthFGVSNg1naqkYuQpYCx6CHub+UfjAjMFbtIPrcUZQRYVvpUYliKIABPgyrU63FpBeQi/Cg7mQWlqfton3EXv+UHtO5qhKtLrserH7Og3lSdxLyzX9kfjAUZbft+G2+1xnNKSBdeJAX9B+Mh7q3UD74FZymr+G1+kcbgH1hJb0H4wdzHahY94BIluMg4x7Sglq4H4y/HvjBiqY7w34i3vCNjMqJ5gJsSMd4LuARKtVR0zg7bSwGV6s3pXqhAsQ0q2CDW4hJ3kDWti9994IDKYQYFMggHYnaB98bcXW0BHkRdQWGDIUALAWATAzDiWY91+hmXBlykuM2ICuCvmaMT2m6kG+Kmr6SLrrkiIR/zR9xtIWHv+EUsv63XqvJEyq0Tl9YQDPgYXZBH4TpgWLBuc/qovJpx6dx/KQc8iuSBAHSrLASagUwHtM2oFYWMirzmxDl1k+PhH/qCcsDaGXB0jqcI/jEn6xjIPYe4jepzKmrp1HK4aqIreTBrDuVBAXfezG7nAs9h+lxgABQjohZTtufFwKAcrC0II9KjW4obX5sR/sEqdj7RTuNwbEBAXOQjah5AhJdO43uRYEtG5AWvS7hfHWoxKR7mBSr5h8zjY8WOJPiN7TTqxWJfTumWBmbqGRXZQq7Gop6jmPhfwmbJ+9f8A3GLLia1nX5zwVH3QHXag/wAQ/CZRCTGGtuPU5mWy2/0gbPlB+2RK8H7uF+YGjSDLqMjKWsAWSZvTBkxfaydy+hmXo4vLk+k6eRflkVSDRmQqWyZQdvmvebAJl7ry5CBtdSBCGWga34gYkcAmPlIBU+kXvX1P4ShLtqoA+8g38r+MbuQgi4VAKgkC4FLHuxuCCNquWK6FLLAVsYc22Pb8ITp8bbkEQEbMi8k161GOQBe43R4leNEcMrAkAw/ZpXIoGlvxAcMCLMYEeoikXzKs3yrsCPIMC4gHioCKiEd2OhVEciVqDjSwbryYF1SVEB+ahfrGsiAe2SqMUOboE7SBrsg+43gEyVK1yOftACvMXDqDlfs7AD6kwLagK3LAjl+2hfOzRDantKkEc0YCkQERu4HwZCQOQR90oXtg7Y5KjlgL4uQsvhgb94QtRSJZzwYKgJUhWWFYCvtArhBI4uNUFQJ8Rx/E34xhqco2DsPviyVAuXWZgK+IT9RGXX5h/Ep+qzNUlQNg6jlBukJ+kYdRbyiGYakqB0B1KjZxg/fH/wCJoRvi/AzmVJW8DpjX4TyjiQ6vTtvbD6icsiQkiB1hqMBG2QD6iEZsJFDIv4zkbyAkSjshsbCxkU1xvJseKM428hyFBdkQjsnGDyog+GANlE4/6y4F/EcffGGszLxkf7zA6hxKTYBEBT0JFeLnOGuzA/bP4Rh1HKP5T9RCtxQg33GRR28Eg/WYx1J/KKZP+IXzjH3GEbGDMNnII34ilchN9wmYa9Qd8Zr2MYa7GeUYQq0jIDtRjA5EHAP3yka3ETuGH3RjqsJ4Y/hCLVzZPKCvrJ8drrsMoObETYb8RGXKl7ZB+MCz47A7hh90B1FtRBETv3sODfvLByNxAPxh2+CI+TKrY9mAPsZU43o7mAIp/gECxco4JjhgW7vUVMpCK1FT+MPb8tgsPvgalIJjNsvpMoUjcO0jHIR+8v7oGnEQSw8iJmNbylPioe4EMTI+XIw3UE+xhV5/hI9Y2S+0zMcrhaOM7b2I7arGRyR9RAza77SHydpS3zN2kAhTz6y3X7YkYeDYmcPaE3Zq/vMzVi5QVGwsHeiIi94tgCCNrEKMQu7H0r0gQ9rEE8yKcj9psbBFzTiv7RAIIqrmctezfw7Bq5joVIo2CJFBioNAAfQQEXlQkhQeTDksqCaNeRK1YF1RhYO/0gaxtiIsGvIiuTSqASx3qIp+GzId/NCJkyEZC11fJgdHVY7y2otzt9JkfHepxorEiru5qUP32qswJu75iJpc36zb4iUVe0WZtzEYcgIILMBvRM36fPmLAZFULyTUx5MWHEVDr2s3ABj/AA602Q6cHvZaABgccuXYub+Ykwnc7beJfp9Kf/WX4ael7zTn0OlwgMdTko+q8QrAopiTewoXI225moaNPjfDGQheS1S1enIw+XNkI9RijDXOTc2OBGZqOwM1ZtAuPEcg1BYA1RSpnOJjj7g6sByL4gKDcMtTR5GQMuVKbgd0RsToxViLHNGQKBJUNOdhU1YumarKqteNFYWCT/iUZJKubn6VqUNF8J97MQ9N1V0PhEn/AFSDGRW4igWPrNh6dqwa7U+oaFOl6xtlRCByQ/EDF278bTt9JTt0RPBZyZzNTpc2lQPlVQpPaCrXOzocXZosIA3Ze4/fKLxK8h2A238SypXk+0B6C5UVBrNkCx4BlWowDUsvcQO3kXzcvPEg4lFGHCmnxlTTdxvc1LdKmMZwVsFdwO64WAIAYAjxYj6XGpzswUA1uZBYFdWDADgA3Kk3F2STND9wViF2CneULxJBCLk4Eh55hlABjCAcQiAmU1jJhx7IBvsKi5zWMgVvtHHHMBpCIBCYCQjaSpBzzATVN26XM2+yN+U42i3GQmzsBz9Z1eoNWhy+4r8pzNIKxMxarb/ECzUALpyR9LlnR7IzEkncCifrKNU14gO6wTL+jC8eYjY94H9IV0ia8XcUEHYML+sDEnIgCk1vfpBaKb7dz5qVB+Ig2LiMWHG/rxM+s1P6rg70QM7GlBlPTddmzsUzqCwHcDxf3QNp3N7D2EXt7mPgcXGEYcSoUralRZsVOCNM5xuzYx2pYAY0RO/AQCbKgn1Iku/ixh6XgK4DlyAguKCkUAIRoyuTF8PMyhNzQ53m1ztE4FlgAdrMsiMnZqgAw1AqqAIO53/uYEbWqzBipAIBJI+Ubf2mwkkbEESEWCGQEHYj1gZRqc6C8mGwFsgDnYn/ALTTgyfFwpkK9vdvV8QjtBBqiNhtxGXfyKgEhQ21fdITQiigdqgfirMgJ+src1tchlTk3Cn7iIC58SosYC7A7bwjcNoquTsRGbYxVAX6zQXVnINJkOH7dbb1POjGjguGYAblasmemNMpU7g7SjFpMSYvhC+02PcXMeW/ixV0ZCNK7bKrfZAPHMZtHkIxKNQ4IvuNk3NeNExYhjxgKq7ASA+e4UOZZOgmFexe0szUxIJ94z7ERr7lFMCOQRJ5uVAANC5wtendr3R7JY2rAfZ+s7x5EqfBjbP8aqyVV+snkscXQIP11Fx7lfmLsOR7TrajHnbI7Y8rKBj+Ud38X/xHxabHiynKN8jCiT4loO+4sST/AErEv6+qrbBiwIHzDbjf8IuTJ1Ab0pA5Kgbbn+03k7g9psce0VgpBUoaY2RXM1iMpz6tV7ziutu2uflv89oBr6bGjYyzO3arKaB49frNZCd4Y2CBQswFFZaIDg777wGO0vQAKPFyg7y9FCqBJSIeZBQIAFAbASVIBvI0jQCNW8kAeZXqt9M33f2lnmV6rfDfgMD/AFEC67FjgxbjQCAVO0gqQDaSBPEXJvheuajSvUDuwMKB4sfhCMwuPj+ySeCZSuNFNhQCPSXYh8pmqkOZG/6ha8rvD9YH/fpdD5ZlowAmDqKf8zge7BRhX4ToAe0ya9QcuAVvTb/hIOVqtsg+kyak/sGmzV/v/oJj1W2AyDEDCIBxIJQSZs6WoOXJYB28zEZu6UoZsl+AIG50AWwBvFAUbigZcMYI2uxvcgUs3a5FD0hFaAEtxZhZVXgg3yBGbCoUmrPqYTjQigKJgBOwmzW3EC760C7JhGEM5FkBfeFMarrMYXirMKbXCsaV/NMU3dQ2x4/dpikVycn71/8AcYIcm+V/9xgmkSSSQwjTp/3cZxvBpx+zhfmRW7oovNlPoonUyD9mTOb0T99l/wBonVyisTSDMomTYZMlkAd2wmwCZAn7TKCoIu4UD7kQNuhkZFDLSj6SHGp2IlQoRSoBUEwlFPIEYIBxcUA1RJuQKF3dRxX4S5eJT2dtsGO25uaF4+sKxgEFzQoNRPpJ8Mmw1EHjaQBn764Lbxj3ruaIgKyOSADYH9Iva4O+4BuiZcdhdExRZ/hlRXZUkhWUeghJJ2DG/QjmF91IIIi91urEVW0gKowN9vMJJG5Bjl0HJkYirBsSikN2tdHeRDQJqwZcCO27FRHVCCdiZAmVgcLjzUy6QBs4DGh63NTBPgPdXVzBjbsbu+6UdIIq5wO81690R9shAJI9bmU6gwDOb3AjBqB25P4x2IGMFW3PIuYvje0PxT6Rgs1Z7lSzdSvD9mI79woyzD9mBfgHzy1x8jVzUqwi8ompltSPaByVy5B/G34xxnyj/wBQysSQLRqcvkg/dD+sZPPafulMkC/9Ze9wIy5iTREzeZaGAIswLi5G5WH4vntMGQ2O2iDCCoFHxAnxAfBh+IoFm6geiLEc9nbuRAUZEO9w96nyIjhKBFV5kCLVVtIGtTwQZCQfQysYwG2Joxuz7pQ1CCIBZIJMBUgcwLIubfHHx6VygdsqITuFJNmDOrKhVlIPIscxpjOCSKMhv8IwU1YgIK8ChAAJ9JLI5EYBh4kN3RBBMBOTdGEN6iEmtiDB3Ud7gQttxLMGHNmDMgJVeWJ2EIxuR3FCAPJE2fA+HoayZW+ET3do/vJbiyawMHXcgkcAjzDbqtkEA+SJqRsGIBsdkj1PEOQlkDEAM32bHMnJeK7pGlx6nIWzqWUUFUfxHf8AsJ1OoYwumKtpsONF7Quws3cx9P1p0Zr4AyMeSX+zzF1mfLqSDqMgVF3CoOPxk3t18ZJGdtPhZgFZlJ9DM+dPg5ezuJFWCJrxaZM+QLi1AavmIIo1N2Bnx4yqlAF2BKbzWuflJ+OIH32c/jHGTIOMjfjO5oCusbOmr0mIKUIsDcmUDT9NLdmRMmIj+JW5/GNZxzPjZLu79yIRmyKK2I9xO4vSNPmH/L6o/etytuhalPsvif76l1HKGrYCiimEaoDY4vwM15On6rHu2BiBtai5kde0UylSPBEaCNTjqiGFe0ZdThI3LA+4lRAIsVLEAI3AMotXPhPGQD6wlsR370P3zO2JS7FbH0lA5qoF+rZcmnKggkb7TChpSNrml1vGaNGUFVAZtrraxM1YuUAAKCCYAe6zVni5Vp0DDubg+ZoLKpHbsPUyKbEwIo/1EnyrzRPoIoKhrD3fqIHsHvAteIU9oWsix7SrGScpY/w7XCpJNioMYIJJrc+IRcxDMGGxqjKaORgp48mMzUO0ffHRa22I5EDp4QMZx/DshvB8S/I96hEHAHd+UODTY/3ne7FtwSeJcMSBiwViTtZPE6RKw641lFdg25aXaQFMds3ee7044g1enx5T3AA5F2onmUYNSuJOxlPcD9lRJ+n4bJ3DWuoxqS3BO9ze/TsWZsYYMxG+5oSjCcxPeMYRjtvzOfqcmRtQ5Z3BBqu6M/TXoMraXS38HCmXMeXZOPoJgfU5s5KdrEn7gJygzjjI4+jQ/FyjYZXH/ukI7KafTtpEfMF3/gJNt7x00+JcavjxYsanySBc4Y1OcChlahsBfEh1WoJBOUmtt/EI7T6HRhfj6p0dzwmO7MofSaQ9yphyI7b2W2nMy63UkW2UnzuIE6hqi3d3iwK3EDqLotGuTtp3LHYN4A5lpNmwKHAHpOK2t1Byd5chgKsRTr9VVDJt7iB1Q3/MEeol6fbH1nGx58pIyNlpjtxLG1WoV6XLuPaUbmTH3b0f/dLMfzKVHAPAnL+PqDv3j/8AERMmXO6lGyEAmzW0aOhr8eTLoCiqLD93PE3oCmPGuwIUDbxU87gGQ58WMu/YXWwW2M9I/NwIJQ/2z7bS4biZzuzb3vERAbEwZOosubtXDag9u53M3nYRe1LvtW7viAHftIBR/uEv0LBzkIvahuPrM7uwLHsJI4F8zVou74BYrRLbj6RfRFuY1gYeD4mYbCWZGJw9rWGBF+8rA24kggkJqQSNxKCNxJADtsDCDArz7hRQ3YCWjjepTl+bJjWibNkfjLgKHFQIWg8yVJAJ2EA3kMI9hAydUNaJt+WAmDTWMC0oP1mzqx/5VQBuX/zMWLbGgN7CFLq2J7QQARvtNfRb/V8h8F/7CYdWQMlLwF3m/oorRsb5yH+0I3Ke41sPeQizv4hCqDdSCUV6nTLqsBxMaHNiJp9ImmbI4NlxVHxNAgyGlqhv59JMAB2h8RBGBm0GCGQcwKs2NcqhWuhvtEy4WyYlRXFryW8y1vtSCBVgwtixdpYBi12PMasqjZkfbaxUfz90kBVdwB34yD5Km6jqA62OCL3gBjV3KSeBIABQ2iMLjCvEVjcgRvSZ3NnmWNt5lLbwITApJyJXlhEY1DgY/HQc2YHSPMgkkmhJFkkBqAzjuQqGIJ2seJXjTIuN1bJ32KFyy9pIC4U+FiVCQSNyR5jyelCq/rJIATvUkh5kgESm8o1FFbxk7EHiXCEbwMOo1D48rgOQB4qanZlNfDZgK3B5lnioCd4FTZkUdzB0F1usKnG5+VlJ52jk15iPjTJ9pVJO1kShpeopQDvKOBQ4GwmhLKgGgfaZqxDABvCeagG5kU0kFQ1UBfO0TUD9mpPHessveV6gWqA8FwCPWBbxAIRsKiwHH2YDCB8sEARM++BiPa45iajfASLO4lRkB2luHcGUiXYTsRLUh5H2zY79IYH/AHuOvSZaP9Jl1hP6xjB+yENTUJRrdzi+/wDtIORrf+or2ExavbB9826vfVNXipi1u2D6mBiEkgkgQzo9ITubLyOJzp0+kKxGUqa4/vKOg2EBSVLFvrIdOA9EmjvCqspsObPMsxq72We69BCK8WnV0YlmABqgZM2BV7CCRZo7wuGxYyoJomzLWTuKknjxUCpNIpLEmzwD6SvTj/nQLuluaELW1HgynAvZryDuSkij1HZMf1JmITd1PYYx7n+0xA7wOO++RvdjL9ViXEmEqpUsNyTzxKRRz7gkd+82dRPy4KG3aT+UqMRFQQtwIIGrT/u4X5g0/wC6EZx80g6HRP3+Uee0TrZR+xacnoX77N/tE6+bbC0KyiZG+bPk7TVVfvNiiZGDLqMnaAbMigyW1ljtxA1hbBAr2kZ2BopvzzIWtSO03KiDvKg2u8UBgKFGFW7VHcpA4uQPfCkiAj95DAKDQmhRsPYSkN3M1CgRQmhVoCBiw2veKJpuRGc2KCtAp7M2QEEAttLPNeYA4FyQkWKMkBbBNAgkeIGAG5oekYAA7ASEBhRFwBQ9pKFVtCBZqoDiVWsA+tQAygivEX4a1wRLCLEVk2oMRARsa/Dfn7JnKE65QgUXJvacgQDJJAZRox6XNlVWRQQ3G/MfFoNTlyNjVFDLyGapr6RmGQHFk7e3EpKze+kOTRYNRjZhnVe7uPm/Ezasjh6nR59IxXMoUgA883BpzYM29VzjUYMTsR8QbfUTFp+GlnaWNGDbMtzYBZqY8P71frN45kHC4JEkL7ZGHoTBKJJJJAl7x63BiS4EWBA1Fh6xWqroEyzsWhsBAEF1ASgw3AisqjYCWnGPBMRUu78bQD2KRsBAmH4jkDaQ474JA9pPhbVZPuYDjSb75dxC2myBqBFesrGMgX3EH1ExjU5hxkYffA2nTZVN2Dci6fM7BR2izVmZBq84/wDUJj4dbmV7LbiRW7AmPGQDWQA81NDY2zYiOzuQbKXP2fpG0r96llX5SASSfJszLqtRTDHjUstbkg7Gc/10W4Vw4lVToTkyHYd7GjNT6bpWZ/gkNp8gNE9239ZhCshDLkO+3cPM25smLGF+P8HuGxJXcy8qnGUut6To9LjLjXnJ/Kqpz/Wc1cAysrBiFJoXzGs63NS5ADuaA4EGNfhliMhKLzLqcYPaikBgQt7f6o+M4y+QqCAu4KjmVu7NnxvZIU1Q8RmXOBeVWx418N5jVwh1Tk0yhRe0XIzMfhs1A7bHn6x/jFyNgADVkXLkOLHnObtx5QxsK4kFWo0/w1RSgFbEgcmNtjcFrULtZG4mnJkbV5QdNhVGYUTVBalDqxGRnYk/ZIBhVK13VRvksTJmzlz2KpJuD4ji6IobrZupdp/2igFGzPfd2g16war0eJsmUAZAh/mJqp1dP3reJy2Zz4I2+6Y9Npcepy/BWgw37rO30nY0elXDkdA2XIEF/MeLjUNpseTExK4gpI3YePxjHpyZ8bNk7rLVa+YWYqezHiaubKy/CWFNkUWdrJk1SjT/AKq3wsCKmGgS/duxjvq/1fGuXMPhqRfb5lWo1GYN2IQvb/F6xTmx4wDkrKxG5YXX3Rphh1UEhkOMIdgzkiTJ1XCcbjU4g4UlWAHdZnL1GqfJaDMcgG4AWqmfFmfT4byr8hbuIvcmNMJpwM+od3BGnHAQVRM0rg0gJ/a5k2/iQECOuu0+bGR8M43bcgDaW4MK53Co+N1bx6zU8mb4qceiXJkKLqsZevs0d5Xk6NqVa1bG3mtxO0NLh0+QOoUZSKLEb1AW7XYt3FSdqPEvJMcRul6sYyfhhgOQrAzmOmbCwTU4nxnx3irnr3TvQZEYnwCDBbsnZkYZVPhhxLqPJ4hWDYihxGHvxPRt03SPv+rge67TBqukMjd2mJYeVY8QOYVHbtQB8yBvkKlbHiXZdLmwi3wsPcCVIflYEWRIqIVK7rv7mKgoXV+ZCO1rsUYimx2iwSeYDJeQ5chFVxQ4ly7CydgJUoHwyASAPBkc/DPawsHbY8QO7gd2x7WWW9r2ERk1JxqpycbtR3MpGcafIKUsrbE3xGGsGRiFAFeSeZsOrOrCgCePmHEca7IW7PhY2o1xzMj56cE3vsB6yYMVl8ysO0GySeDA6LajCMXxHxdoOxppxNQzDO5VgB9oA+8u1XUMQX4YxjKy7KSSKPrMmK3GQkgE77xqNek076jB3/ECt3UAeDxGzaTPjG6hwN7Q3KtDqfguEYEgtdzrF63hHGVlOwhnRCYczM2TGCfBqU59Lj7h8Isl7b7yYMWUgLZioAFsVLMumzNn+EifFZR3EIOIjrlQ02MqRsQVqoAf0HJkqopYj5jXpZkJLNRoDm4DE9jp3EhRvxA2T9qXFEE3zHxE5stNVL4lz4kZKAAI3EBceRcnFgjkGMRMoF7/ANR4lq5WAp9/RhA1aE48esR8zBUWzZHtO9gzaTLjyM/c5YXjINA/+VODoAmbV41IDryQfM7LdpCocaBVFAKKqSrDYtRplyEZlcqQQvaKozEr+ODNhx4gAWRaG5JMxEAiiNudomp0qbX6cNRyixIut07GhkBJ2AEB0OlY2cW/1Mi6LTY2DKhBG92ZpFjZkVwhJDHhfJnQ0vcuCsiFAGNFxV8TDgwY8mtx5GBLKbBvip0tQWy4hjNMxsAnxdSWqq1SlVQEgd1naUSfDYEstlFFBb5Iq5UXzE7MB7BZJTFtj1gJvgysHOeWJHskjHL7/ckumLe5QNzFDqfMpI1RfZiE8/JCFzHgkn3URpglgdQnzHYEy/xsDMgGRdQGyBgAPAmntJ3DsfvjTDe+8g+hi9h9W/GQ4z5Lf/lHIw34yA+xgCHnub72kCkncn/8o0xk6iaXGAu57jR+6YEN7FhttN2t0rvkfMMnyqldhF3MZ7H27aIHMoy6gm2Y7ji51ukbaBduWJMx/CdVLBSUG1g8zpaHbSrfJJMIvgjDnaCBPMVzdDb6xq9dh6xC65AGUgqeCPMsEkEVmqOu+4BFTSINzCOZxddrM75cmPGxCIe0hRuZq6XqM2S8OYglRYN7j6yaNpNmQSgazDahiyljS2OfEsXPiYgDILIsA+ef8Shx9on7pIEorYIIO9gwwJCy2tn7oIXXYEkyBRtEcb3ca5U5vaZVW/HMoYmWuduZS25uVCMd4+lJ/WUFAgypjLdCSdSAQKAJuB0jIJDIJoQ7C5IHIXGSxAA3JJ4mIdW0py9hLBRsHraBvjDiIrB1DKylTuCDzGFAcr68wGkkgMCfxQwcmBmVSAzKC2wBPMgaECCqjD2EAQEbxoDAUwHmMYsok0LuBtUzzSpvcTNWIVgAIMaAcyKnmQSeZPMCVvK84sIvgsAf6ywb8HYyvNu2IbUW/wAwLANpAIQNpDAkBh7dpDxABmfXJ36UqGIsjcTQZTrDWDYE2wBAhHPw4Wx5O45XcEV2seOJrwE/N6TOGF7qwJNbiX4ftETVRaJG/eYz7GH0gybPj++ZaOOZRqmByY1rcC7mgKQeJRrNjjNc2LkHH1X/AFTzFrv3QH+r/M2ak3qsn+6Ytb+7Ue8IxyQiSFCdXoysceUqQDY5H1nLqdXpBZMGZgoI7h5lG7syWB3KSdqjoMyWAV39YbYEMFBI3q4PiuSSMYJuuYQpOXKCCVoH8oS+UEAlbPFCC2XYpVnwZCSXUlGAEAAOLJJ9TRkwfPru5t6TYxzvjsA0Yum3158fs7r8IVOp8Yvv/tMIm7qf/pD6/wBpiAkHHH7z75t6jsMH+yYl3yD6zb1PY4P9koxtwIp4jP4iniEa9P8AuhC/MGn/AHQhc2YV0ehfv83+0Tr5v3LTkdC/f5f9onYyj9i3tIMq+sxoe7Jkbizc2rzMafv81Da4gW6y7kDaEFTwwjEb7gXFZRR2AlEYgqQCDXiFNlAsDyYqEUF7SxrwIWCLyrb7cSAkWp42EsSiqnwRKmxYyaDMK3quZYhpAArkAc2IGcC8+Xa6MIG91AQjuzDvs81UgVU3Iev9wlDVYqoAoUUIV7R/C5H+8f4gdfmBxkgeQxuAAoBsCMBYreKQ/qv4SIzXuBtCIE7SaZvrF7Hu++/rLDubgveFVkOGoMDe+4jdpIFkWN9hIwIYEC/EYmhZgSr4nE4M7g2M4jCnb2MASGSSB0uiZkwtnLk12WQJ29DnbCumwZHIR8exJ8jx+E8tp1dsnybkb168TrNkfXafvSvi4jZBPFTFlqyz9Xdd0i4RkdcZbG/zbfwPt+c42m8zp6jM+Tp7FMpKMKKkcEczl6b7Rl8d/S/41Y/3qfWbwN5gQ1kX6zoSo4ecVqMg9GMSW6oVq8o/1XK4AkhkgDiWXtxEloWwDBW8D5RFIoXCBaCiRtIMfdyx2lAEUitwY5FCr++L2H+aBO2xzIRQ2hIaqBFwHv4NVAIFzlHZiPSdYGcvKKyuPRjAWFN2lmnwnUZQl0OSa4nV02m0+myYyp733Lsw+zM2yLJabQs2m0+THn2D01AfZhTIDnxth+IhZasNVyjPrP24LKCRxYhHbmPcoKBd+0zn/rp/jU2M4smNsxPffcADfMxarMdTqNjYAoS/MncoDOCtAAgSgrjwmloFtrviItDAzAP3Kt1QPFxBjvbIwTzueYMYyY8uPK1EoQZrbT4suRsxYmzfaJUV4cbDKowntJFsCLAmxWyqMmJ0QoVs9plGIgNWOgHFURuIRpciklWQIv2iTAzJgGXHSuWYeh2mlMC5iGwKSy7EH84dLi0y5+3JYI4ozoY8xXVkYH7cYUbDgQEy6J8GBBhcn41KAwqc/HgzEjIUchmpqS7nXfMdTlf9ugyKvykrfbX0mvQYsrA5CVfM23cVqvpJCuZp+j5siFxixoOVJJE1nR4tHgRlYfGOzsu/dNuTEuPfJmZyfAli6HDlxjKe8/6blR53UMpyIe56O5IPE6vTdPm0WRsupZXVsfao5M1YNBhQ9w09C7JdrmllL7hjXihGGsOn036w2TKS4QGgAauWjRMlnGAGbhibImv7ABPI4X1kdiFsEB/pxGJrBptG6M7ZyuR2bkDxG1GiOVqVlxHwwWzNQBC9zMSY/wBsdoPaeSPWMNc7F0jTpjvIWyufegZz9V0jOzsEZVU7hS09CvYpOMLR8mJkBBAXcepEYa8/j6JqFrt1SAkXsDtLtL0fLpc/xjqlLEUAqztEFeF+pkKkC5U1mbR99Mzb+WJkXTBRbOW+hl7U2wIoeCYDVbAekoqXGir2ju7T4JinAgtVLUd6uWMBVnztAoYilBPvUgQ4QD9o1wBD8Mg0TcsAIG9A+hMYjtIthv4qVGVlINi/rKsuLHnP7RFcjayJsBU9xLBa4BkCd6dyEMPQeJRwdV0lWBOA0f5WM5eTDkwZO3NjZD4JHM9dkxC6Ni5W+nRkKtTL/KRA8qvzDIu1DcQZQSygbnk2Z29R0VGBbSsEY/w+DOXn0GrwpWXE1fzLvIrojSYHHe+R+4RGw6MPbZwT7Ruo/remxImTMpGTb5QJz2oDaO12OoBhICo6m+CBMeqU/EKoSAuwo1c19Jxac6ctnoWx3APtFz6chmOPuyA79wEdmxy3JYfMxJ8XFCGu6wa8DzOhh6dm1Hc/aMeJT29zmrMqzaUYTXd3nkEGVMY3ehR5E7nS9DmzaLGxpUNm2b3nLx41Y9uRRR3M6GfV5MmMqudcS8BQI0xrOjw4RTa1L9ALlGZMS42cakEKLICHeYPh6kj5XDjyVYSw9M1T4Sc2T4ZPCMbJjUHS58uFGyMhD5d+5kPEjZ8jq4XIA7tuTttXvAofDg73zagZTsFraIun1moazgyuTuSVk7aU5cTqyLkWhVqL8fdM+QKouqJNbHmdPB0rWahS2PEEQbFsjUJXk6Nqu4OuTFlPgKf8yxmqdKQWN7ARczBSzjYk/LNY6TrsSXkVcYJ3JN/lcyarD2sFGQORz8pFfjBjR0nANbkyI3Yu1gkS1+i6wZygCnEGr4ljYfSZNLgc/aLJjAssB6TodOzvhZsmN8m61THiNMbMfSE6efiDI7sR27ihLLtr4EXExyK2RiSWO1niFB8p34hDZD2p9FmIsBsCCfSadQf2ZIar245mbzc1EVajOcWAslF+AJRpM+oZ3XMQQBdkVU1+Yr2VIUgHxYgXaF2bVKCgAAJsGdImmvagt3+M53TwwyZGofLj8es3MTj07sQbKUD6bSVYoTbREnk/3MpAlx20Si/QGViIETKrZCgJ7huQRHMHcAfeTvs0JQw4gGzSA1IDZhAybAmoyja5XlNit5YDQgEQmL9JN5FGQQXCvMITJ8qs3eqULtuBOTq8hykMoUBSSSo+1c6OuatOw8mhOWIqxo6NnTFrkXUgHG/y238J9Z1cpRtQ4xsGTuNMDzOHNWgGZs6jH3fDXk+BM61fWOiBvUV/lNLMuo1GYZ+3F3AEgEgTcMbHcDb1JmpdZsxk6iHbQv28jcgeRJiCY8WNBYUKKszX2MOSISgC03bQ8Ey6jMe0jkxkIAqxMWqRjgU48hUk1VWDMQz58INMjHxa8fhJzXi2ZNB3arJlJJDcFTxLtBpTpcBDV3NuaPE5w6plX7WNT9GIl+l6idTnXCMbqW8hrqTVxu+FjLIxRT28CuJS+jwstHGpJ2Yg8c8fjDmynCQCxN7/AGRKG1+MAgnf/aRNconGimiXES6u4WxYA3I+6MjarCab9qFW+0edvx5gTqOEqLyhT6NLseqw5D8uRGPs1xsTKtwZPi4lyFO3u3oniRxbWSfoYQ4Iuj9wgKO3zEkg77y6FO0qYWJawYDaUsGArYfdIKsmw3lR3F7GXN3D0P0Mpcn0P4SipjvtL+nWc72BsvP4TM3cBYmrprW2S6B23gb2NCxIrXW0BojkQjtUUPE0jF1cN+qqwAKqbZT5nJbEEx/GGNyDtTjZeP8AM9G4R0KMFKnajEGDF2hSoKruATxMXfxYrwabv6euF2J7hZYji4DoMZzO9sAVoKAB4qaS1D7QEBdVXubJQ4v/AME0ixfsqDzUAbejGG8CrRswEzuceDI6AllWwAJ5zIM2of4necvqxP2fr6T032u4HztObj6UMaOrDvLbAg1e45mfK41D9Iz5MuN0bIcvZVNX9Llw6igCd+Nl77rcHg1H0GmOk0wRmBY7kgcS5saOykhCF4FSzUqsazBYDOVvgke5H9oceqwZTSZATV7iqkOmQ2fhYyxaya/88GVN0/CSwCMqla2fnj+whGkEMO5SCPUGQzE+lYgNjY4i7E9pH2Ca9PYS7TDUjJkGpYFeUofWUXTQNuDM53NCaFqtqoeklWATe0IO8HcAd/O0IIAv7txIqAyXCdoAwPr+ECDmV5t2xAc91g+mxj8HgxMp+fF6gk/0gWAbXcg3EgJkF81ANbSVISa2A/GQX6j8YAPMxdWznTaLvCk24BFzcAb3ozF1fH36PsbdWYEwMuJ2yLjIDHvF0DxNePG2I9yqCx2+Y8TBhfLiCdpACjtG3E6SN3Jbkk1yJm8l6U6jJlxBSCoJb09ZpGJwwJN1uPaVkBlplB+sYKGUd4DelycauxNYjNitO4v3eN9t5hGbJmzZPikWhCgAVU6KKAQFAUewmDL/ANRksAnuO5Eej25mffU5Sf5jMmtNqg950c+kyvmvGFo82eTK83RtdlClcaEf7xNRlyJJvPR9eCR8EWNj86xW6VrlNHTPfoCDCMc9D+jyBun5wV7iXofgJx20GsTdtLmH/sM7v6P4nxaLIMiMhOS6IrwIVvC4id8Z9LIgGHEe4lKAN3LWs9tCqNxhtvW0djI2LCSlKxANkQjHhPJZfG8uRSo3YRmUsKFVydo7FGLTYjjHz0RsRczrirqzIm/yUP6TeuMDZSK+kowYXXrHeUIRlA7vBgY+rY2RsQcUTdf0nOnY6/tkwD0Df2nHJqQchTTg+AZq12bHmOL4bWFWjtMgjTSI24i+IxiwNen/AHYkf7Ri4NsYjOfmhXS6D+/zf7ROxlP7J7Gw/rOR+j++bPfhROzqAowORIMg42mNh358lGgDWwmwHaZHHZncLt3bm4FZRvi9rEkAWDD2bV3GpCr9/d3AkbVGBNWQLEqEYFWSmI5F/hIxZsat3VvY2gyMWxqTsLqWdtYLatuFvcwpVTKzdxYALyx8S9WBxhUHy1uT5lL5i5HygAcKPEtxlQi7NsKG0lgzkMMjFVBBYir+n+YR3EEFaBB3uAZV+I4s7MTxxx/iH4i8Cze3E1iFVmIJCk1tzGBJFkEH0MGM2DUa4CWe6itXxvIoNse0xjyKh8VYgU437QQxY77EiMxpg1Eiq2i4h+wbfY+ssXZQB4gQG9x5iOw+yDvLIi791+DAdeeZxMm2Vx/qM7a8zjZts7/7jIEkkkhW7o2JM2t7Huuy9j6VO3qenYcGIapS/wARtiCdjPP9P1X6nq1zUWABUgebE62p69izacYhgdSDd3JdTGdggGdlIVXxM4Unzx+RnO037wzoYQW0+ry48QKviYgs32R3Cc/Tn9pA0jZgfQzpAWLnN83Omv2RKri60VrMnvvKZo1+2rb3AmeQSSSSBJauy2AblUtU/KJYVtUOcY3FQ0QbBHpRkxn9mp9RDe9QiAWLgpqJ2uDucHZAR63D3k7FSL53gD5iNgDAe8CysKGhQB2kZtqAO8ABm8psfeV58GHFkor35G+YgnZfwl6bnjcQ4078/wAUt37VuJnyrXjFyL8HTIyhUGbcKo9JUT8MOvaQT/SbF0ufXFf1PGD2iruqE6Wn/RoDsbVahmJNdqDn7zMSa3uOBgWsq5VFsNyWEarLZ8jMxY3YO89Xm/R7p7isYfC3No/+ZzG6JmbP249Qpw4/mJIlxNH9H9Amtx5dVqcIfCo7UBP2mlPXNHpjjwfDxpiYuRairFT0oZMekC4FUKu3aoqrnH6np21Gl7kUl8TdwjE153KEZseIEFEFbepmjT4UXHkJcAUCR5E6HTujnKfjajEQjC0+bn3mjH+jnbnU5dSPhXZAG5EmLrlabBmyv240ZiLICHeojL3scZxlcg2JCm56vDh02jxuuALiU8sWsmZdSiahhnwFe4bFTzGLrm4tCq4wc2JmJFkKgmx+lplLMjvjJFEIeZp06ouE93bZOxBloYlKXExUbSDAmlOm0748Qt3P29h+EOk02qwuG7i1bG2m5MYYEutei1IHI+UD5fIBliUxxbWvaD6kXUKIQe5iXHpK9RnTSY+57N7Ko5MGPVHIe3tVchW+27qVGktYHdRA8DxFde9hTAAbACULn7QbBJPipE+LkFhQPcxgv4b5RYHLGIe67ZgfcQUxTdzftBlckAKK7dtxAY/tCCFG3kmFsna3be55MhtQNxfmKGL7kDb0EoZm7gAQD6ACIcgG4JsbVFUWLBhJ3o2SN6gG63339fEHcebMbtIHcRuYACwsAGzW0IGyknxFOxsUfaHIFG3cC3vC+LsItiO4Xt4gLjUNkVWJAJqX6tHC9qgg/wCmULQyKCSd/E6OoIBBZj2jYgCSq5DO9FQtg7SrL34ypYrv4ubM+LvylkYmtwBOfmDuSR8lb9pliLgyZUoBnc7dqeJUzjT5e0K4I5HdKFLY2oMQD6Qmu+iSQfMo149ajv29rt7kcS8G2YqpZPDTNpAO5VL+11NBdMWTtVna/HiSgLkRlsV/iOSa+UEedjMGoITOxQ/WuIFyd3mpcHH12sbW6jG5UIAtBQeJnY2Z6TW/o9jzMrYcvwu1e2gtiJpOgY8OVcubP8TtNhezmNQdPoU02ixnO59e1fNzbpaoEg0PsKFoLLMmnOU18Qj6DmWrhZBSjjzJqsGQZdTl5Ixg0pfaPjw4V7VKLR/FvrLsmDIwBUkEckDeVHFkCBcYcsDucnmXRSU02XUUdNhVV4Ncys6bS5spDYlTGNwqCiZoTFlx5/iZFUKNlAHHvA+LGj9zEm9gCIAf9ioxY1TGAN1T+8pLvkPc9XxsOZq+Dh+GzMWLNwB4la6TvarJA/iPiBTj7DbsneV4B8X5li9+QPkbIQgNEnyZpxabFie8r2DsABzKdRjVj8JMgpCSRdAQK9S7vjXFi+VB6/xSwZsWmY41VrUUW9TJp8GNQM4zh2UH5R5PpMup1iriL67AwPcCFY0zf9oRoxZMjnuDdij7TM+wmPVjQ58jlsivlAu7I49amTU9X1GfH8Ncfw8d3sagxaxNNgbHpkXJe7sTyYXV+mx5NXjoZmONdqBYKK9zL8+qwhv2rqyoD8oYt3H3M5K6jO+ndgCVBo+1y9NKWwd4BybE2o+UffGGu3omOp0XxCFHeSEAWqAgVCpojczV07ABotPjNghQ342Ze2JKZjudxf3gSaOPqyAqre92RM006/bKq+1zICbs8TcZMdhZoD3gbaY9VpXz5e7uta2F8S/4QTFjQFgVG+9wOn0kAtkZvH9rluqatI43sgCVdLXs0mQlixZqs/SPqDeNUO4Z1Ezfaq869mNALBJ3H0lJsj7RH3S/VbFB9TKDuN5YhAKPJMI24uSAGjvKHF1uxkHP2jATAN4Byb0O4i4wG29xCLYbxpQQRBIDCDAkZaI3EQxlO20DN1DbT0BywnOE6OsTJmVUxY2chrJHiZ00GoZ+1fh3yT3jaYqxmnQ6YB8HIfPdHx9NxrkVXLZWuqGwMuxac6VexlosS1XcSLp+T/a4xFAEupUCu0NfpFG28g2MtiSsGp0ufIxONDR4tpkbpmsJsKAfdxO0OYwNSSGseDTONIuPUL3ZBZLd2wmTJolY7lvunSCMBk7mDAmxtxKgN5eJrmnpmNjs7iPg0q6B21JcuFUgip0CtRWQMpVgCp2IPmMNc3PrceoZSFcFtgCJVl0uci+wVz9qdMaPGGQmyE+yIzLZoixJPFbXCyaXUKDeBtvIm7ouJseTM2RShAAAYTolQQbQ7/1kKq3cChNijtzLYkqvUBlyd+M9vmx5md8js3cWIJ9DNQxoDYU3xxGGNCL7F+8TPGrsYCzEfbb8ZW7sNu9vxnRdMS/wID6VF+RhRAr0lyprmM7k/aYmIcrg7MwnRZcIP2R+MqZkXgL9JcTWE5nLV37CKuXJjYtjyMCdiR5mpsi89q/hNuLBiy4UdsQsiya5lw0em6r9YxEZF+dKBPrBq9a+DIVXGpA9TL8WJMQPw17SeaPMTLpMOVu7IpYnzZkyrscxuq6jchcY88cSp+q6s8Oq/RZt1/TsePCGwYzZYAmyalGLpobVriyLa9vcSh4k/wAFei1Op1mrTDlykobJAAHFzfr/ANjjQYyQDuQd5Zg6dg0+Xvw94YbCzcs1OlXUfaJFbLRlymxX/wAV0qKLZiTyOw7f1mtsnbj72AVfUrMB6TgLEhn9t5r1pI0h7QTwKEW2Eyqz1DThiDkA9yp3jjXaY86jGPq042RHbc42/CZcmN73RvvEm1cj0h1mmrbUYT7d4lhZFQuy0BPJrjJyKK5NT1WvIGlc7Deo5WGJjzYsrEI62NyDYj9rE7f0eeeygXczl2U2rMCPQy8kx6rsyAcEj0NQFWHKEfdPLDV6lDa58g9rnqdO7tpsTE2zKCTQ9o5HECCfl7TvtLsWJca0oA9agZSTZYkiQgHkyc14mJCm9voTIco8V90QlBywH3wd2McG/oLk5VeKz4g4smQ5VHhj90Ub/ZRz/wC2MEYnZK+pjaZAbMigE91tsq+shbuYEqAVgOBjlR8jAdt0APWLiytkyZFal7WoD1js6WjIw4A/CVDJlfIa2QeAvMuA9WP3CQDwcjD6ASZToLY19oSpnyHLSlu1djR5l2w5diPrAQo+yWBP+oxlNivUZHw4O6z3E1ZPE5zsXNuxJ9zOnnKtp3Uk0FJs71OZe06eM+s+VLVCbse2Ja4qYjxNuL5sSV6S1IINiMvECoWFAgHyYxFH1rbaRViCmG85+UXlci6Dk7TerWwlD6V2XJmVQ7FmIQmrmbNWXGXG15AADsaO86Xd8NVDA3XAnKxarS485XN34mBrtccH7p00y48mTvxurqF3IN+ktQwdQT3A2TYFfSRnHcrAE1cTVOp0uWiCQvFzzOfPlS/ndDdEA8TXj48pazblx6bJqsaihmQH3MCZmYX3IR6gziaDUZV06s/a4ZiAXF3U3YnVlLDFjFcUOYiuiO5t+F8kSyvQWPczE2TMR8zGj4B/7RXz5QAoYj3uB0Aa5QD6Qh63AInOXPnBssSPSWtnyEAgBB5NyDWDQ43hDEiiJyNT1N9OwHepv1Xj8IuLqmfM4CgVV2EMs76PTpavSpq8ajJ3BkP2gZhfo+IjbLkH1Ij5dZqcYDZCQDv9kbxtP1FdQaXTOQvLnYGSywl1yj0HH3EDO4rbdYD0HaxqPxWdrKxZiwQBjvQ8ykZWZaGMgEcyauOWf0czVa6hD9RKn6DqUNHJh/Ez0C6qloJf0MjZwxUhTQ5940xwE6Vqsa1WM+4eI3TdWTtiB+jieiGdK7SCK4FS3T40yrke22NCvOwkvlntZ429Rx+iYMun1ORcy9hZflF8zqag1gcRzpcP6wuUtkDKK52MsyYEyKVLML2uZvnG/wDn5OaOJkzN25zydvE676HGiljkagL2Ex6rRYtM3xMmoNO1WEuqlnn4pf4/L4xHIt1vIXWjuZeMOmZrXW4/SnRhLk0Sb/t8eQemNxY/Ga5RnhZ+OfscRFgkCwIWdCpCkfSaNRpHwll7Cy1YYLzKMQ7tPRFGq4ljOB3fNdiql2PfGpHpECUo7lr7o+LbGsozLtqcoPneWrRbxFZQdSx9RAUAZK2swCPsXIdxCACvAA9Ir0uMkXY43gReYSPmb3EVMVorFmF7kxxjINAsTz9YFGlF42B3oyw7EAbQaXBmpwcWQWdgFM2HpeqoMcZUHcdxG0DIYjKL7uDNjaMYyVy5CGXwBLV0eA4+0uQWqifH4SbBgVN7JM5OYVmex5M9Imkwo7DIXcAUANrMC9P0hxhlZ0I3JJBJjYPNDc0LJkOxogg+hnpHwYFYLhIRm4ZvMbKmMKrAYg7bMVAs/nA4Ggzfq+rXJ2g14Iu53l6jpsmB8Rx41Zt6OM2JhOLTo14EayLbfiKXTFlJKgA7c7iZtXF2lZTpMiAnbTspFeSxmDFoswPeqFlH2gORNePIzoVDbDgEczTjSge/tdO2zR+zGrjGcSlSzd6AbURxNuJ8JVQ7Ol7d3bsZRmy94LbMBsKFVKixcWzUBsB6xq4fV6HDl1KnHrFbuobYztHPSNGuKn1TjNvuF+WVunaKUAewih3Q18RgeCL4k0w2PpGJxtncj+YLtLx0HTkUdU6Hx3Abyr9ZyEAB+0jYGVOXd+7I3cfcS6Y0P+jz849SjegYVKT0bVpsTiKjyGhxMq5AaHsCZqxZl+J3NiLKPsi+TGpjEEy417TiYldthE7/AJrIYVOvkOpxtebC2K/sggiWB0UAuyAnwwEupji9/oCfoJLvejOllz6ViFx4FZhy3AMoyvkGIH4PYr8FV2P0jkvFlX5hYFAesdR27lS7HZVA4+sGJXX5simiNjXE63SunNmyLl7Djwqe4lhu0zfJZ4sGMZP1dvkJpgK9DvxKVx5g9ZKtDQF8fhOvrul5XXJl05ABYk4Qaqaem9EpVzawr8MCwl/a+sy16bNLiyaPpGJclhxbH2uPh6tpsmox6cZCSaYZD9n6XOf1nqWQ6RdLjxFlyDtZl3+6WdLx4tHpxly9uN3FLjb+Ee80y6wRFy0zKSRam+YDrMWDL2ntPi5ys+qVW+dgzc0Wlbp8cjLjdSRypNiXEdLJmc5+7G6gNtQ8RcervKVZh2jaYHK4wGZwL5AGwmPUZ82NQca7E2TXMuI7p1nc3YWCgigfSXHMBpFJAZ123PM82M2TNkBwqMpIugd1m09+LThsj04FlVNkSWK0NlyZNmawdqqQ4ciMPlG/ownObqWJsgXD3Oym2B3uaMXU9NnDq7Kij7AJ5jRZldhk+GQTRu64nRR1yYqAAU+RyJwNRrbyfB0xLON7ua/1xNNiTtYIRyGbkxYOpagiidvEFsBagfSpnXqeMYgmfGymvtY/4o2LUEJf2l5Fmqkw1jXpOV85yanUM5JulmvDhTp2LJlJdiw3YmyJoxZC60wsHa64iZjiIKnIVZeCBJi6wMvxDjyM7Y14sctLzq8uJSMmMfD9SZzsydRYsV7MqDcEciUpotXkyB857EG4ZjcsK7GPVIU7sxZL+yCOJcM2Mj5aa9xRnI1elC9hTUZMtCyR4lA7smRFRwMh2r1jEehDirAN+lcxFy9y7gAjciZdE2fELbIGsVV3LGJLdx8+ZcByan5u1SAPT0l2lALM7NYUefMwuvcb2B95rx5kxIAiju8ky4mkzZG4JMOJycQXagbleqJde42SeSI+moYzyT4jFIWByhTuCaml2LneYmF5+4bEbj3mvGe7H3HYyYK1asgqtjxN+odCg7hs05jbZLInVy41fGo54IMzVinFiXGSweh6XEz4UzfMoYkc+800GfsUHbY7RnDdpGOgfIkMcV8HxCxClCvj1lJxlfl+EXI53nV7mW2cE1vOfrSrZF7KCk8gVLKYdSmJFGQhDzXMryazGuT4ahyDvYWc58tqQzfDA8k+YqZ+4qmP7bDj1lxHQyohClXDA7cVUtTp7qGtwb8yafF8FwM7KQKYOBzLNVkDKXxtatuaMcjNbVzIRQxkD3PEIdFG2I7e8xkY1O2Je0cC5BhwMLCkE77vJith1FNtjyEnkgxvjUfsH6kTmumINeNGLEXQaUltRkF49L3HgsTGDsjJ6j+sX41bEHfeiROQiuVvIEWuBccJYLAGzsDGDqnOoW6I+8TmN1jDl+QBffvMWqNbMfS5O7GjUQqkb/YuWJWjRanDmcoVUtzaGXjU6M5DjXKO5fA8TCHxsNku9iStQArbAY1ri+3n6QNeXU4Fydi95KncAVc5utzhtQAmqyMg3KY14+pmgIPhU5L+ac3UoyaNWNEkgcAcCBmz6vU4cnZgChTywPP3/wDgmUoGb42oy9zkUL8fhNTaHEMlA5nPrcX9SCiwnYfVyDco52pFP3Blo/ZHpEQsv2SwA3IAqdrJhcYx8MYg389bytNLnVSBkc357RtCYTp+HMmL4oxYWDGh8TmbsjKFXEDjx4uTj9L9ZlfBmGBQ2ViPcCZ20jMCe9iebriRp6HS5Gy5kTGe89tKoPsZc2X5gCbP5cn+085pseZRkGJH1GRhSsvKcTSmLqV92UtircBnVYD69y2sezdUAB4mYmhLv1bNkdsr6nCxJ3rz/SUZcGZtkyMGO4QJyPvmpWMDv2iMLfus3Vcw6fS6jUHYOEuizVUbJp8uPOiMyFA1soNPX/xLsG/Qj4ehABJG53lmQ3lwjcHuO30lhbM6XjVVT+HHVRcioSuQ50QiyQN9/wDwTOtM2ckajID3NQDADwP/AJmZtXjU0wdfYrNQXvZshzKgOw83905+uxtjy9rAFhvYPMaYt/XMJH2iPqIp1OH+bb6TEx+bcUeDKyrElg1A82JdTHR/WcPPxP6GEanCTRyATmq47aoMRzcPdYoKAPWNMdL4+HuBORfqTLgwYWpBHqDOPzsQL8bS7CjjU9oDKF+1tVS6mOle3EKyLjyMpYIxA3sCWYcGXKjMqgKvJY1coUmpC1ChVniQq4btYEHmjLG0zKAVKuxW2H8vtIEx5EF48jEBtrq4rZ0wqFw4TkF7Gt2gyJkxZFGRQpIsBvMozlgUCsARuJKrVg1RU2MGRWba2YbRsmT4hsMO4bbznZMyYcRKsHYEXYq5q02fHkGNF0+NSd2IZtpNka42rl7r3K/dDFR8ZydisCw3h+e67BXrcvtmyz2I5hi/tL2C/eYEf4gtGRq2NHiUHJsu3BNGViNk8E0duRK1y422Db8UZUMRJUli6JAIjDfijCABKMff8chl+UmwQZolY5gUafLlfL2sSQATRFXLw+S6+CKurDRwdpBxKK+/JycDCvAINx1PdfyspBqiIRJIM7m3skUOIhO0fIR3EbSpjQhVbHyZnyUTLmNAyh/WQVOZ2NM3fp8ZqrWpxm32M7iKEVVXYAUJQwFQ+RIJJUMNpLoUAAPaCQ8GQInazULvzvDidGLdlkrsbErx4kXL3iwTyL5jYMXwmdu4nu8HxKLQN4QN99/rIIZFQTnt0682RnLZAxJWjx7TojcQ1J5TSXGTQ6X9T0/YxVnO5IHEvAQmyAfFGHIwRCxOw5MQZV+Eci0wHoYwQYMIVAVUhfUcxTpdMwYHGhDb3UOPUBy1oUCjuJJjnNhAN5AKlRWdNpjzhx//AIiWL8opGIA2oHiA5sIYr8RbHIhVkbdWBvfYxcqzo2MAtTbj3lwCDhB+EqxbtvLpMXQFA7KPwjdxMHmQwCGMBF8kyCSAGF1fiUaYAZc5oWHq5oIsXKNOO7JmY899fhAvB9IDQkqhBYMCE2OICYxAEQ7mAuo202WiB8homcT9byEbYLPPbf0na1I7tLlBrdDzOYBVEAAjaWM0i5i2O2xsG8idLA16dTtMB4m3Cb0qA/1++WkXLtuODtIbCp6EWCYpBKryATVzSwQ48Skm1Ff1mWgTCxQNdFmr6RsuJWIA7VI5O+8tXKFxnawPaYP+G5Bn/WMDu7uxPwjuBv5uQXrpbPaBjdCdwV5/Gc4dLYORpynymu0kBh+E2J0zXPrWy586YcZN9qm7P0lo6NgVWdfiPkXfv7+z8JNMcrIOo6ctjyIxwkbs/wA1ffONm79RkCg9zuwAnr82i02n0eUhy2Zk3LsSRficVNJjw5RlWyw+yCZ1/jskrHnLbFWbGMS4sS8ICPrLMY7cAseeYc+LucCwGAsD1jYMGXKoB+RBv3EcyKtYqF2MbHp8uoN402/mPAjoMOJ1VVLuTVkXU6WPuZyDQRdhIrm/Ax4cnabdx/MKA+6XppWzC3ZvcA1N53NmqHBriI3yAkbj1PiKM66TBjP2EBHqLMtCgChsB90mL9vbA0o2uuYrabvajls+hXYR2KsmDBmayneR5LGorJ27UABxY4+6aThfGtKVJ8gCZdQxVaIo+QRJbfVJJ+Ji2z42s+4uX49J8bK3ZkXH5pvP0mHTZC2sVTxN595lombT5cLAMoIBuwRFI+a1qudjLRYkYBx4VhuGAjAjoDlAIBBXgiW4VC42UCgTMzZTjydubuDjgg7GTPm+HoQHdkJy/MQOKAnPzuzHb+OZdbENghhcs7EsnuYVwL9vecpdRShl1K0dgSTvHTU6i2KZFe+R3/8Aac+LrydDUIi43bJkC41UFmI43E4+vy49b2pjcAIzHuI2N/S5pyPr8+F8ebSqcbCiUYCZP+G4zdjUYj6sncP6SzxL5fjIdLmAHb2OPUNX51IdHqRv+rOR6hb/ACli6Il2H63jxqDQY9y3Lsel1CHuw63A30yTSMVZcZsjIhHsRCdTmAo5n+habw/VMQ3T4wG9WGhOu1oPbl0qsDsbxmNTHNZy+xN1vcdc5UAdoIEvyazTttl0OIUdyo7D/SBm6cxvHi1AU7gh/wDMs8sS+MqYNHqNYGzYewKPlotuDtGHTNaUDlVIB47hctxavDpdP26bvJLd3bkHPjxCOptmR8aqceRMfcCG5qj+Qj/p5J/y8adukZQLTU4mvftI4lZ6bqgt4/gKeO5ySR91TqowItSd9+YwIB8X6GzH/Sp/yjjf8G1bNeTXUT5BP/ab+n6VtDkLHUNnYqVphxxNQqzQJB3oeIrMF+0aHiyP7yc6v/OLjqMlggAH6SvKTmYHISa2ABqpQ2r0yH5syX9e6Uv1TTqT297n1VauTla1wjYUQG+xb9ai5MSOLChW47h4nObqzHdcXPkt/iVN1LUN9nsX3C3+cna8Ytzrl0wpgxU7BwOZSciAEKD3cHfmVtqs2Rh8TKzLdkE7fhNum075iTgUUv3XOnj24+c41iUOclKrMvFEcxm0hKgotHypPE05crphORUDkbUWqpR8TM+MBVst6A7S6yztpk0gZi7OW2CgbGUJhZxZBJG5ocTeuicAZM3dR4J3oTdiwfsWTEj9rEU3dzJpjjrp8zBSqGi1dwGwlxx5FK4+wgkcAc3N2XSpoMaNjHfkfYnu4mXFk1OTN8LMrH4my9w4k1rGMDJTKAo7f5RKa7hSjcDibM2DJkHYA1rQJJ2Ah0+EnA7qLKlQwQVQ3l1MY0Z8RtOeTcBYly7EFibmvUYqasaA7bkHgyzUKNSuFMKY0CCuxVJYn1J8xowXYsgR1+33AEAb16TU+jbFlpVLegKcy/S9Oz6odjZHVeaJPj840Yw+FT3BCx4stU63RMGPLmfI6gpj2UEcGZ2wBT+raHAxyH7bMPmP+BOvpNAuEhshJ8sgO20srNivq6tqMfbhJBDg3OW/Rnz5Q+bUsAeQFnXz5e5juBXA9Y2DDkZS+UlMY8kbmWIwaXoWCi5zOVU7AgfNU363QfrejpXAK7qO3YTTiXHVKLA9TdyZMq41paHtUVe2PT9DwJkVsznP20O08CWvnRWyLjDUDyBwIzhsrYguUguaKg8TPkwIM/aHcsxrY8wjO+kxajIS2oyYgTZIPMp1OcY9R2vlK4eAKPzTpDSoq93xlDrv2kXLtTqcX6uxHYznaivEDgabX4smTtxswK7hXH+IzaZzqVfIveGILMTxfj8IjvpmPzaPEWVtnQdl/hNGVmCnI+ZQhPcEC1UDFqNUj96jAiEChvE6O+VdX8Mv3Y23IHiW5E7l7hj7mO42G8sw6nAcuN8eAIUIGRl8+s1EV6rTahcp+Hqy+EndFPAmjS4FTHkV8oIG4UH7EfU48KlhhyLZ3NCrv3iY9G7EY8bKSdyO/j6wNvShg/WiMaqtL3f7pMg+PrP2GJKHysSa2MmnxYtOw+EFfMNiTdCYcj1qPgAZGZn+Yp5+kirs/StMucDHmwoFNtYO8pxdOJ6j+s5DgTTYWBUfzCbMug1OozWMYwIq/L8T+L8Jzs+fNo8jYjjU5OGsWPukFur0mifVZcumsUCVOEyjAmLVqr5dUcmFSC9gCvaZtPrM2Jci41R3c91n+GVY8+IDJjOLCGfewdiZR19RqcAXvxqFVDsFMrTJhzYi6ZKbkgHicjvRtKQ+NgF2DDxKcWpZR3/KR9kqR9oSjrDPqtNm78GoY4f4gTsJr02vZiqPjZi/2aHPvOfjbBm02VdGnaT83Yx4M5uo1Tn9kEbC1U63zCPZ6XEmfKyd4Dqd+w8CX5dK+oY4i5UKbueN6Hny4tb3Y8pWgbAPM9E/VySMu4rkESYutrdP+CafN3jgKRKMmNyLbE6FWoZK2M6LajBkAfE6EMtq3Mu0zOFK5iCCIHJUAH5bIO91AWtfcHeaAFGVsOQ0L2IgXCHBx/EWwdiRKih9t4VFgH0liacsxGRgAPQ8xCjIbAJX1qUFvmxkGTBIDakCDGe01zAOZaNgEAy3B9mjCuRspXEAQPJriEI6OVZeN7HmZFORfnvxOliPxMSMANhX4Tn5DbbCbNA14mHgGZqtCklSaFnwIqEBWO5JjOt423N8ipztRrDpSAfmA5BmW1fUmzAlceQVV1cw4dLkzaVj2MxDWAfP0mvF1BXYqUxYlb7JJ3JjZc5VqGQkjahLiWuX1DohTSI+nc53G2RQODH6f0Rgivq0+EykFQW3P1nVRs6ElcRVm5sQHJ343V2CsPBPM0yo1OVdPjOZVsgkVfiJhyJi0YBVSrr3do95k6m74tOCrfIWogniUYOpYsx/aYk7wO3uuxM406tg7VVQLvkKgAe9SSTTIEdu4q/pGYFlBLtv4BkkgHEgb5fF1vBj/aKTxv7ySQEy5Aq2UBPqYUb4jigFLVZqSSA5x8b+TyLlb4CDffQ9AKkkgMqCgwJsj1lWbIUyHGNx7mSSAdQ7JpQ61tvRE4+Tq+V8vayIQNt5JIHUOb4eN2CKaHEz4te+XJTIKO3MkkDoDEuUgPuK9NpVru3Fgd0RR2+K5kkgct9VkJpwhoAWFow4s69y1hQFjXdyf6ySSK6uLS974icrgMO4gGWadcep/WFGPsoCz3E3zJJA2HAuHGqgk/DGxJ3s+Z51tSXZsgQKUJIo+lSSSxCabJl1OHLlyZslu3zANQlaXi1Zx4j29hJs7390kkosw6vvyIPhqGJ3YHn7ovU3cZ1Xu37eRJJIMyMWR2O5Vgojj7FySQJlxduHDlLX8a7FcQEBaA9ZJIHV6aMeDS/H+Ej5LamYcVUfOO/ODQDOO5jXMkksK06jW5AVUCh2A7GvEu/WXXGo3JPFniSSRWbMj58hxjI2Payy7GDvODKMCkkdvJ5kklRh6hnZs6ltwqih9ZjG2j+Kw7mL1yeJJJmunjFGZh27LRPNGbsOBcGnxlSSWHcT7ySTP42qs33AkG9pox53Vh3Mz36mSSZ8b235SYbqjFdCe0kWQDvzOdoV+BrsSqx+c0d62kknevI7C/xD0YiMa9JJJpkCityoNwDGiEdoqSSUT4QC0GavrFprNPW/pJJAsXdAT6Stcp7itChJJKLFPcoMniSSQZW5lbcSSSKpeUOJJJBXjF58d/zCdwcySSgw+ZJJUGQySQEEdZJIDjiTyJJJARxDJJAVqKkHcRFxJ2sgFBuZJIEw6dMLFlJuq3MsvbjmSSAGagTXiDtUsG7QCLqSSAcYt95eJJJFQQmSSFSCSSAGO0ow/aykeXkkgXV8sAHEkkBmG0rHMkkBNWP+Ty/7f8Tl9hIPzv8AjJJNRmpXaDuT9TN+m/6Zfv8AzMkkUjQXISo52C/SSSZaOm+0TNrGx5QgU/KvIYySTNWBpNac+oDZU7guwBaQal3XP3gE91/9pJJlapY2mT6Vv90zSSTcZrRi7EGNjjVmJPzEcTFrsuRdScXe1Hk3JJKjZ0vEo+JlItl2F+J0BwJJJUBgNmreFWJv2kklBsG7UfdGIU79tGvWSSAoXjeLlxLltHF1wfSSSFZk0CY8wyh2v0lvgiSSZaMAKk7BUkkCnLiXMvY4v0PpOXqshOkOM7/Dc/N5Mkk5+Udf42BmPwMX1b+0rJkkmXRvw6vUfBxqMrBVRaAPtNC9S1Sj94D9VkkmK1DL1nNYDY0MtHUVzWMulxvXrv8A2kkkGrBg0+S2TCMRP8jFfyqXDCUvty5B9XJ/O5JIKz9Ux5V0Dsmcjbyonm8GT9mq149ZJJuI0EfZ+kpRimpZ9iAR8p4kklR6It2rjKgAEVX3Tlf8S1bGhl7f9qgSSTl4+3TyUtqMri3y5G9i5iDiSSdGDeZL3kkgLe0ikkySQHyYu0bsTPStkGDQLlCj92D2jYcSSTfi5fyfjldMwJrkb4/cQh2APrN2ZF0mQHH3bHtPzciSSGP1nbO7ggMVA35szXiUPplyvbG6onaSSZrSslcXx+5Ay5Afl4qpj0wya3qGNBk+EeLG/wDeSSSLXS1OiwYEbtVrxoWO9d5APM4uJhmUtjQYgeQCTf4ySSsxryaJMWkOdqZio2r1h06fDXIuIhCRYIHHtJJJVirSq2r1yacOyC7LXZM7ml6fjwZsbh3JU+TJJLGbTPk+FnIVVtuTXpMGsz5q7xkIr+HxJJNIfSaZtVgTUvlYOzURXvOgy95xFiSPI9ZJIqRnwlRq/lXtBvaDM3erFgCGbiuJJJVZ2xj4IdCym62Ms1OIfqeLOpKvtxJJCMuZyxx5DszHtavIhDAqe9e4oxHNXJJLCmLgIx7Fs+amtem6fU6Jc2UMXYUaMkktZhP+C4TWRcjgpwDvU5zgvqhhtQGBBIUeJJJKq/SYk7KdQ/ahIsTPq8AXKrA9pyb/ACiqkkkVsxYExY1y8kkbGZGbs14ci2FMDfBkkhfx1Sz6j5mavQVHxafFiTvCAs53J3kkkRn1XT8Gs0roUXGVI7WQURc5mg0+PSZdbpGRc2MFT86ySTSVq1Gg0mTXZUfAO0+FPaOPacDTaHEmrfC37RbI+YSSSwqxEXS6oJjGzDea9X0zBqh8V+4N2+DJJKONbaHMACuT0JWjOtp2GfEM5FMw4u6kkhDdPyvi1T4gQVruAI4sidlLyKxJIA8XJJIqdgJs2ZdpW+JeNhsvBkklvoPlXGuQIMYv+YHeRgRk7ATv5uSSQK+FeRtFGBOaPHrJJAOHbGwH4x3PZplr+LmSSSrCUq40YrZa73mlnYacutKV3FCSSZquT+k+sz6fRYkRz+0PzH6TD8bJqUUZGulHiSSItV4lXuJdQwCcH6yrBrHws6V3Kt1Z3kklR0NB1vM4Zcqd/bwe6prxapeoucTYuzawbs/lJJKjn5OnPqHOmfUHt5vt3/Oc7qPTD07Czrn79/KV/eSSB//Z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13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00" y="838825"/>
            <a:ext cx="3881059" cy="2214239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12" name="AutoShape 4" descr="data:image/jpeg;base64,/9j/4AAQSkZJRgABAQAAAQABAAD/4gHYSUNDX1BST0ZJTEUAAQEAAAHIAAAAAAQwAABtbnRyUkdCIFhZWiAH4AABAAEAAAAAAABhY3NwAAAAAAAAAAAAAAAAAAAAAAAAAAAAAAAAAAAAAQAA9tYAAQAAAADTLQAAAAAAAAAAAAAAAAAAAAAAAAAAAAAAAAAAAAAAAAAAAAAAAAAAAAAAAAAAAAAAAAAAAAlkZXNjAAAA8AAAACRyWFlaAAABFAAAABRnWFlaAAABKAAAABRiWFlaAAABPAAAABR3dHB0AAABUAAAABRyVFJDAAABZAAAAChnVFJDAAABZAAAAChiVFJDAAABZAAAAChjcHJ0AAABjAAAADxtbHVjAAAAAAAAAAEAAAAMZW5VUwAAAAgAAAAcAHMAUgBHAEJYWVogAAAAAAAAb6IAADj1AAADkFhZWiAAAAAAAABimQAAt4UAABjaWFlaIAAAAAAAACSgAAAPhAAAts9YWVogAAAAAAAA9tYAAQAAAADTLXBhcmEAAAAAAAQAAAACZmYAAPKnAAANWQAAE9AAAApbAAAAAAAAAABtbHVjAAAAAAAAAAEAAAAMZW5VUwAAACAAAAAcAEcAbwBvAGcAbABlACAASQBuAGMALgAgADIAMAAxADb/2wBDABALDA4MChAODQ4SERATGCgaGBYWGDEjJR0oOjM9PDkzODdASFxOQERXRTc4UG1RV19iZ2hnPk1xeXBkeFxlZ2P/2wBDARESEhgVGC8aGi9jQjhCY2NjY2NjY2NjY2NjY2NjY2NjY2NjY2NjY2NjY2NjY2NjY2NjY2NjY2NjY2NjY2NjY2P/wAARCAKoBTEDASIAAhEBAxEB/8QAGwAAAgMBAQEAAAAAAAAAAAAAAAECAwQFBgf/xABMEAACAQIEAwUEBgcGBAUEAwEBAgADEQQSITEFE0EiMlFhcRRCgZEVIzNScrEGNFNigpKhFiQ1Q3PBVGOi0SWD4fDxJjZEsmR00pP/xAAZAQEBAQEBAQAAAAAAAAAAAAAAAQIDBAX/xAAkEQEAAgICAgIDAQEBAAAAAAAAARECEhMxAyEyQQQUUSJCYf/aAAwDAQACEQMRAD8A9FCQFVWo8xDmFrzz2I/SGvciiir2sus2w9LINURO86geZnjqvFcdVzZq1vSZmd6jduqzEjrJbWr19bi2DontVgT5THW/SbDIPq0Zp5tLWTr6yDsMrWte/SLWncfj1TEZkNJVTS86OCxtGlzVvmPl6meSqWtpcPIvUfmb27PSGZeyqcWo0huoH3SZjr/pGqn6tFInmEbsrm1N4VG7C20N4R3H/SOsc2SmgPiZixHFsZWp5mqG3kZgv9d4jLG7Xw9hoYF1Oq7mqHLMbaSvKwann31gtV2DILA23EKSO1NGbXU7yis6VattDaRP6sl/GaOSOczF1AI6SOVFUKWJF4qS0KpzFuptJHt1KfWTLoNkX4yPPIGVWsPKKks0Q20W2vWW1VXnZ2dQJSlVLdq/xldVg1S67RrKbLWRGWwLEX6SbKCcxQbeMzBj0NpAs7aZyJrSTZrWyLpYCBqoB3rnymQX6m8YjQ2aTXHhcyLVz0W0pkQdTeXRNlxqsw71pEufGQMBLomyWbxivFEN5dDZK5vNOCqohfObTLEY0NnQxOIotbK15iqkOF6yEI0hNkCgvpI5JbDcy6GyAQ+MZW4kh5xNLqbIcvwNo1v4yQijWE2aGxVVFVVta0j7ZXPv29BKmMhLrBabOzMcxuYs5kTvAyawWmGJMVzHT0a8UtJY6QgdoxFFi0DAQMUWIRQXeWhLceEciZKEKF+1CHWVUpGOIwC8IRQhwi6Q3MBwhEYBHEu0IU+kIX0ihC6xxdY4AIRxQA7QgdoDaAdI4QgAh1i6xe9CpQihAcTbQERgMQgNoQGRaIQJ1hANjC95OlVNGpmUKTlK6iQgMbwMUcBquY2kRoIA66RLAe8cW0IQzEe7DpE3dgHhC/hCEKOkIesR1MBxmKDQFtAwgYAICEQgSMUOkICO8cR3jEAgIQgMQbvQER30kBbWBhHAsVfq5XJ/5YkLawItvGIjHAIhDrHtKCLpHF01gMGEQjkC6xwhKCIG8ZiWARwvEYDj92Rj6SBe9CI7xwDeEUfSAesR2jiMA6QhCAuskZExwEYRxdYUxvCKHSQOEDIxIRXNVAO06FstRFOkwU/tx6ToVbCuhOoE82fbtisp01vrCppvrKahKvodIbyRiTkVtfAyS6b6iQkx08ZaS2rAMBiCF2yzphpxuHZlrvfwnTvCrmYdZA/1kM0B5wLVMsDSpTJBrHSBcTIUzmB6RayQU5tNIRTiKSVaLIRe84lJ34djNe71npFQ3sZGvgKVcXqL2hAx/SND9sYTT9FYb9mIQroVsZw7lcpcWKQ/dM5PsHD3GnEKYF/eE88CbyRJnbRzjJ234fgFJvxKmR5CZ61Ph9Ijl4l6n4UnNzQvpLxwby2ipgVUXSq1vMCCV8B1o1fgwmHpI37UaQm8ttethmDcqlUVvEtMhOoPWOJpdITaSBhmuoBiiG8awlp5jfzi9YuukcusFnttELg96OR96KLSvDcRRygEj1k5A96ASUUIpPZjeR3ji96KU+kfSKHSKD6yPvR9ItjCJHeAijgKR2MlI7NrKHCEIBF1hDaA4RCMbwH6yLaR6yLbQAR9ZERwofeQknkZAdY9zDrGNN4DEe0Q31hKhGMQOxiECUDAQgHSIQiWBKORjvpAY84jvCLrCp7RX08ohGuW/aNhARiO0Zt02kYQ4+sUOsKIQhABtCIRwCELwhCOpji6whTj6RQhAYukDtAQpyTZbLbf3pHrCEMyJ0McR3hUhFCEBxHaEDtABtDpAbQgNooGEA2McXWEBwihAciukcS7QJCAihAcido4HaAhtAxiIwCEIQHE2sIHeAukD0h1gYB1h1hAQGYbQkYDO8IjGIDhFDpAku8id5JN5GARw2i9ZBZm7ESatIg6R5rQImOI62hAICEJQ4jARHuwGIxIxyA6xyMcB3kRGYhAcBvCEAjkY4C6xyPvRwGYojHvARjO0JEwHCAhtAN4eUIQCHWEUgfWEIjCnFAQMSQKWuJF5vq25npMuHw7uDXFsiMq/ObK4tWFp58u3WOlbm8RYCSO0gdD5y0zJM++kDVYDs6mGW8Mmm/yiYWGvhJarWIAucs6fIq/cb5TL+j1AVcY6ioy9joJ6QYIda1Uj4TLTjDDVjshjGFrEaJ851mw1FF7T1bebTK+HZ2+rLFfNjAzDCV7aiw8zLPZ3G7KPUyvEUKiNcKxTzYwwK0KjutRDnUDckwJEBXCl1J8pY2VL3db+sw4upQCMqBVYdqSV6dVBmRR2enhBTRVxiIi5XVmlNPiJ5g5ug8hKaNVGxFFehuo/dlvEcP2hZ1IQG2kg1e00/OE4ntT/cWEK54FozHIt5z1vMkNoRDaG8KcgdGkxIHvQJiJjpCLpCCI7wh1lDHlJDeREe8BmR96OR96QS2hDrCUMSHvSUidTAlCIQgOL3oCI96A+kkNpGMQD1kfekpH3vOBKKAjvAJE96S3Ege9AlFDpCAQgIjAZ1hFAQJRNCDawIwOkIbGFStcayJTwkj3YBoRDrrJDWDHaPaFKEIpEBgIHYxCUSgd4RHeA4hCIQHGNooxtAIuscXWA4Qh0gERhAwHEIQEKDDrDrCACPeREcAhCKAHvRxRwCEQjgKOB2i6QHCEIBA7wi96BIQ6xQgEDtCB2gIRxCOA4oHSEAMIdYQDaOKEA3iWOIQJGKHSAgMRHumMxdNdoD8IGMd0RQfaJhBtIb6QHCHSEBGI7xxHSQEcUJQ4oQgBgIjHADCG8YgEL7RdYHeA4dYQkBCKMQEYRNHAICEBKCI6COBkAIzEIQHCKEBxLA7GLpAZhCEAMIRQD3oxFuYQAw2hGIBE20ciYDEZ2ihCkI4uscAi6wh1kDihHADtFtHFCulgbfRmIvvzU/IyVRcz6beUxYOvkNSh0fK3ym979J58u3SOlDrK8p0ljQ3moYlG0AL77+Ula0Y38ZUh1P0aXLjn8ck9P6TzP6NNfGVLDTLPTzMtwqdbkXBI8pS7AHS4muVvSV+8BIrMxRTcWPqZnxKIfraRtU8RpNgwtFly5LCY6mDp5W5gZTfs9rSRXMrIa9R2qKtJ1IvY7iQOHrUKhy6006jexluLoWwq8xyXHdUTPRqMOye0XQ5bDWRTw6o+d17eV9bi3xip4rOQmJRrXtmO1pOogZi/tHLqhO6q/nMOdw45+w1ZXPegb+RR++kJTzcF+waEDlxNtHEdp7HmAkpEaCShRIN3pPpK23ECUPSEfSER2GsUZigSgNoQ6QGdRInvCOI7wHGDFGIBI7NJSJ70Bx7xDzjgKLYxyLHtQHGIoxAIj3pLaR96BLrEPOEIBItuLR9ZFt4VI+UIoQggdPSER2gPeOREcBxNqNI+sTbQIiPaIaCOFNtooGKENukciY9YDi2hFAOkY2iMBtCpRHeG8DvCCIbwEBvAcYkZIQFAw6xdYDEBAbQhQYukcR2gEOsUcBxRxQARyIjgEIoxAOsIHeG0AEIQgBhCIQJRQhAcXWEOsBwihAIHUQh0gAlj0mSlTclSHvbWVLJHWAQh0hAXWBi6xmA4RRwCIQiG8CUIhDrAcR2MIN3TAmNVEDEvdEcCDQEDFAlCERgORMcTbSAEUICA4QhKEY4mhIHtCIwgOBijO8BiBihAIRxQEYxFuYQGYoQ2EBxGEIAI4oGAQh0jgHSIR9IhAcN4jJLoRcXEBQjJ8NIoC3MIDeAhR6QvpCAgHWB2hEYDhEI4C6xxdY5AouuslIwHHFAwDpFHDrCtdLDZRh6338yn4Tb75l1CmG4DScjVakov255su3XHpnrD6yy7RDy1mplpseyRfreVVKQpnTYmaxljKFZ203j2XXeLrGe1NsOt+jbXxTW2yT008pwbFUsJigahsr2T4z1cxLcCEISNEdOmnlMj83K9zpfqOk2yDKHGuogcfFYNsQMwLXsMo6es5uJwtXB1lYDKL98T1DFUUkC4XoJzOIV0Wg9KqMx90CZlqHPxL0UZrBuYwAZwdNZixy1rKSVcA5VtGMZWIdAtwEylbf1mf65nGVWLDwkVL2rEfc/6YR83EfvQhWLpA6CED5T2vIQ2khIg6QgSkJKRaBIQvEI4EYdYdYGBLpF1gIxAOkR3Eci24gShF1jgAibeORaA72j3ihAIj3o5FoEtoxFvAQHEd4RGBLaEQgYBIneSkXgSEQ0iEOsAgYdYjAYjEQ2hCpRHWEUIS7QvrFGJFS92RjkZUOSkTHABvEY4tt4AICKA2hUoRRwFEN4+sQ3gOOKMbQFDYw6xQhwijhR1ijiMAhCEBwMICAhHEIQH0ihCAGEDCAQhCAQhAQCMRQgOKMRGAxFHFAcIoQBY4hHAIQ6QgB3hFCARxRwCIQgIDh0hDrAIj3TCJu6YE17ogTEp7I9IoAYQ3EfSAdIQvpAbQAyJ7slF7sgQhAQMBwgYoBCBhAIQhAIQG8DvABHFCFEZijgLrARGOAQhtDpCDpCER0EBwhCAdI4oQHvI9I4hC0ZgNI4pLKEI7axhWOyk/CLgqUOscktCqx0psfQSwYTEE6UX+Um0LrKmAmkYDFEfYsPWTHDcTbVVHqwjaF0ljiM3jhlbq9JfVoHhv3sTQHxMm8Lx5MIj23m8cPoDvYxf4VkvY8GN8TUb0STkxa4snMMfWdIYbAA689vlJcvBLtRqN6vJyYrwZOX1kes6391B0wo+Lx56I2wtIeomZ8sNR+Pk5ULHoJ1faLd2lSH8EftdUbZR6KI5Wv15coq2W5U29JH0nRxOKrPQdWckeE5w2msctnLPDSXo6Fl/RpWbT6yc5qoep2RcDrNiMz/o6i27AftfOZG7I02nOeyOkbyF2J30kyNNJEA213m4YmUBe+snmCjWB1ETrmXTeVlfhENXE4dTqGrJ+c9xPI8DoZ+JUTfRO1PXCYl0xEIQkUbyp6XZCrooN7Xk21XQ2lVTFUqTqjPqw00hUK6OVAQAOW3EyY1kp5ndVLbXP+0upfV08oqsS+usy1gzNzKr5UVfG+aZkhyGCpiAzDsVR0MjyFrVXAPKRet5o4hy3pquHQlk1Y9Jz6S1HfPVF0ca2kaW8mj/AMS3yhI5k/Y/9UIVgg0B5xme15EFOkl+UiscBmJtI5F/KA1gdYCG8BHURR9IjAl0huYo9oBE3SSkWgMRiIbQ9ID2kTHEdoDhENoxoYDkDJdZFoEoxENodYBeRaSMTawGIbwh6QCReMRNtAcXWHSHWAjAwh0gMRGA2hIqXSIx7xSiKx9IhCQSG0UcUoDDpA7QgEOsUDvAICEF2gMQMUZgAivZtIRbmA4xFAQHF1hCAR7GKAgOI7RxGAQhCAQhCAoxFHAOkUfSKAGOIwgMQgIQCLpHFIHCKOUMxdYRHeBIRQhICHSEICEcBtCUEIQgKOBhAIRdIxICIRyMolGItxCAGJtjAxHYyBjuiHWAN1EDAI4ukAYDO0fSRjGogoRHaEItako48rHZSfSTFCs21Jz8JLhdZQgJcMHiLfYsJL2Gv1S3qY2hYwlmaKavYq3XIP4oxgKnV6Y+MzvDXHkywmz2Dxr0x85IYCn72JHwWOTE4cv4wxGdD2PDDetUPooj9lwnXmn4gScuLUeDNz4p1BQwoGlJz6vFkw9tKC/FjJyw1H4+TnRbTqDldKNMR5gNkpj+GZ5oaj8bJyTJZW6A/KdUVT0yj0QR8+p0e3oJOZr9WXLWhVbamx9BLFwWKbbD1CPwzfz6vWo/zkS7Hck+pk5mv1Wb6OxR3pW9SBA8Ore81NfVxNB84pOaV/VhR7AetakPTWMYJL64hfgplxhJyy1H42KsYOiN6zH0SS9lww3aofgJKAk5cmv18CGHwo2Wof4oxSww/wAlj6vCIyb5Lw4pgYcDTDU7+ZMYdF2w9EfwyuAk2lrix/i72h/dFNfRBD2qt0e3oJTASbSumKw16p3qt85E1H6u3zkYSWusGWPjF6xQi1qDMXrCEFQZhFCCoBhpfXaKPpCHUakX+quRbWKLYaQEpEUDCB3jEiqqw+of0mMb6zfXP93eYPSejxdPD+R29Fh//ttBa3bmCrfpOlTv/Zmk2wzf7zmvrvJPbjHSvNf1EPWBGxG8rGbU3uJuHOVii0kNpC8A2traSo7H6O/r/wDAZ6cTyv6Nup4hp9wz1QmJbxIyLXBHhJmRMy0qaz0yGOl+hkaqo4VhoB4CWZFGwBkOUqKWa7SjHVc5fqxmYH3TKqiVK1TlrUDVE7WqaTc1C5UgWI2AmXF84K1Sg9iG7St1EjUMdfAVKijmsRkBF10BnNpVamDxOR2GUX7J2nTx+Mp0lLdpmddvCcnHI9amlcKo1ytbxmZWFvtw/Y0oTFY/u/KEis2sZi6QM97yENo4htASBwbaG0TbQAR7mIRwFEYzF0gOMRCP1gMHXXaRbWORaBIQEQjEAkWkpEwHARiKA95Fto4HaARxCEByLbSWki0BiES6RwCRaTkDqIANoQEIU4oGKEMbQ6xLtYxyKZgNI+kUCPWER3hAkNoCA2igB2j6RdIpQ4dYQMAiWOJZBIwMUDKCLrCHWA4xIxwCBhEZA4DeKOAQMUDAIRCOA94QEUAG8cj1jgOKO2msUAMIQgMQiEcWVIiEcQi4WhHvAXOwk1pOdkY+gi4KlCI7y/2XEHahU/lj9ixJ3pMPXSScoa0lRCafYa/XIPVhH7BU6vTH8Um8LxZfxljM1+wHrWSP2FOtb5LJyYrw5fxhG0Ym32CkN6zfBJMYPDDd6h9LScmLUeDNz4TpDD4QbpVb+OS5WF6Ya/4mMnLi1+vm5TQvOtlojbDUvjePMvSjSHoknNDUfjZOT6RhW6KTOrzWGwUeiCPn1LaOR6SczUfiy5fKqnamxjXC4hjpRf8AlnSNWp99os7dWPzmeZuPxWIYHFfsWHrJDh2J6hB/GJqvfeKTmlr9WGccNq+9UpL6vH9HfexVIfAy+F5OWV/WxUrgKQGuIv8AhSSGCw/V6h9AJYIScuTUfj4Iey4b/mn4w9nw1u459XkoScmTXBgXKw/7G/q0sT2db3wyE20kISbycWH8TzKvdo0h/AI+a/TKPRBK4hG0tceP8W8+r0quB5GRLu27sfUyMJLldIP4xGKEllQOkIRwtQQjihItLEpM6MwtZfEyveLXoSB1sY5WYiTgYRSNCEcUAhCEAhCEAhCEAhCAhBCWrh3dQwygHa7Wj9n8alMfxSpamKXcletamPjDlUutZT6CC1MJdkojesfgsMtC/fqH0WC1MJcOQNxUPxhnofsn+LxSWphL+bRG2GB9XMQxCdMPTHzlLUmEu556UqQ9Eh7RU6cseiCC5UlSdhAI52Un4S04it0e3oJHn1j/AJjQey5T9EaPkVTsjfKHNqdXY/GRztfVmPxg9h0ZGyutjIS/En7K/wBwSgyEHFAwhRCERgV1/sWmS811/smmI6bT0eLp4fyPk7RrVE4DSzZKdK/Z11fWcx8Y7/Z0zbzlNfEPVWlT1Api010afZ1kntyjpRza9/ARB622cAek1Mo8JA0wQbaGahzlSGrdHFvSMvWtup+EsCHu9ZMUtddBAs4TicZSxgOHpZnOk93SzmihqCz21tPL/o6uXiIt90z1fWSWoOKOAmVR22kMwDqHbUyw7TDicTRXtGmXf7v+8Cyt2MQzlGtl719JmxFSu9NatMa22O0uqV1bLmcCk6yl2K0qyO1qdQdgiRqHJxLtWqcuvTygPbMNjMWJWo7MgzLTQ6qTe01O9JOZUouxYW7DbGV4XEBldz2i3eU3sJFZPZv3zCX+0n9qPlCBzIbxa2jnueVGSkRJSA2iaPcxNtpAQkpEbRwCKPS8j6QGNo4lj6wHIttJRNoIAvlAxDaOA4jtCJtoDG0YkRtGID6yLbR31ibUQAbRiIbQgOROokojtpAFjkV2kuusgJE7SdvCJtBCojaEBtA7wFHCEFSQjiEchUi8OscBFwtSh7xh1hZr6KZLK33TFwusgRSa03tojRrRqHZDG0LpKsw2Et9lrHZfmRH7LW65R/EJN4OPJTCXeyv1ZR8ZIYVr6usnJi1HiyZ4hNRwtzo+npEMLb3/AJRyYrw5M8DNXsy9XaP2ZOpYycuK8GTHD3pt9npeDfOHs9K/dPxMnLCx+PkxRzbyKP7MfEmNUpjakvxk5oX9bJiEiZ0uzfRKY/gEd9NlHook5oa/WlzLGSCk7D+k3xycxH4zBy2+6flA03+6ZviMnM1+swCk/RDJcmp92boSc0tfrYsfs7+EBh3v0HxmuSjllqPxsWT2Nr6uokxgxbWp8hNMJnlyaj8fBnXBp1qMf4ZL2WkN2qE+suijkyXgwV+y0OqOfV5LkUOlL5mTMJOTJrhw/iHKojaksYSmNqSyUJN5a4sf4egGiIPhHmtsFH8IkRCTaV0xSzv0cj0MM79XY+pkfWEXJpBPzcpdRcJ3rmNWBAI2MhUphz2i1vIyf9BFpjj7MQijkdKEUIQHFCEAhCOARRxQCEISKIQMUBwihAZihCA4oQgEIQhBEIQgEI4QFCEIBCEIBCEIBCEIUGAhHCCKEIBCEIBCEIBCEIBCEIBGFzMFG8Uuw4yB6p9waesqSWIYGoQNl7Mq9IbyVPKagzXt5SoiITaMKgxFNTmylSzWkkw9JmUhNDSL5S3W8UzvDAYuus6VPC0WqsQoKquqg6XjoUEpq61EUnmZdVvpFG7mneE6WQU2RadNSHqNnuL2EVJSop8pVZC5z38LxSbudaGRgLlSB6TpHJ7O1soq2bJ+GKrWQMKYuS6BdToIo2YAj9ns6ttBaTnNZSSDYzoM9F3Szg8qotr+EimJpZqtgq/WqdD3tYo2lk9lq5rFNdesSYeo6h1Ghv8A01msV6SYhnDU7Wbug/1gmNplafMFiubMqiC5ZkwlVwh0Ae9r+Urqpy2tnVvSa1x6FkZrjKW26C1plrurvmDs3qIkiZk8RtS/AJTLsR/lfgEpkagoQhCiIw6w6wKq+lJpjmzEaUWmPeejx9PD5/kq3edekMtPXwlycEpfQy40s5qG3pvIFctx0knty+le4iyxje0dpuHKVZF2udJana3kfWTTQ6SSsOpwKw4ivjlM9PPM8EVl4ml9spnpplqBHCJjIovb19Zj4jVpU6QdrMbhco3M0tl7xFyNiJkashD5gtQg94i1olYcfFOr1XprS5R0IB6yrF42oyIitlpr3SBrLMYxqE3Untd4RVHw/smXIrNfKt95lpjKXp5xmOveMpw2JelU+8PurHozLcsobdjOnh6VPCPoVBfe+/jA5vPw33KsJp5tH70IHGjhAz3PKQjkescByLbSRkekAXaSkV2jkC6xGMRGBLppCJY4QQO0N4m2hTG0IU1Z2CqtyfCMgqzKRYiASJ2jgdoCG0fSC7QEAibaEDtAF2hEu0cBxNtCDbQJ0KXNHetLhhR+019JDA6q15q6Ty55zE093i8WOWNyp9nHVv6Q9lTqW+EvVshzEZvKLO1Q5mUL6TG+Trw430q9mo21Dn4yfIo20Rvi0lCTeWo8WP8AEeVS/Zr8zEaNPolvjLBAybS1x4/xXyKY2UR5E+6JOEbSumP8RyKPdjFhtGYWi5XWChHHbxi5WoRhaSitM3JUI2hJGKE9FCBkgjnZGI8oJqEYpIix10PnGlNnPZUk+QguEd4GXjC1yNKT/KRqUalPvoV9RCXCqEuoYariL8pM1t5eOF4q+qKP4hLSTlEMUJvHCcR1KD4zNiqDYery2sT5SUuOcSoEcJrweCfE9o9lPGFmYhkhOz9E0T77XmDGYJ8K+uqHYxTMZxLNCdDhuDpYigz1LkhraTX7FgkPay/FpaSfLES4ZhOzUpYBabW5d7HrMfDmwyu/tOW1hlzCKWM7hikuk9BSTDVaeaklMr5LOA25iYpcM9ijylu6pJ8hFOjwb7epb7sQ1nlUWxLQqnak5+EfstfpRf5TrYniAw1bllCTKTxfwo/NpahzjPKfpzVpO9Tlot38IVaT0mC1FynzmvAPn4kG2zZpPjP21P8ADJTW87U56qWYKNSZoxGDq4ennqZQPWaOE0M9U1jsndv4yrimI52IKg3RNFijaZyqEk4XWZVYsoBln0Q/WqszjH4nKFV7AeU6uHqvUwIdmu+U6yxTnnlnDIODm2tb5LOYRkcrvaWnF1zvWeU3vvvMy64RP228OwaYku1QsAvgZZj8FTw9EPTzXvrczRwvsYF38y0tr/3jhpI1LJmm69OM5zu4MIesJh6hCBhCiEIQCEIecAhCEAhFCQOKEIBCEIBCEIDMUIQCEIQCKOEAi6xxQCEIQCEXWOAQEUcAhCEAhCEIIQhAIQEIBCAhADCEIBCEIBv6S1+xRRdi/aMhSTmVFToY6rmrVZgNL2WVmUJJHNNswAPqJvXhdwM9ZVNr7Rnh1FVQtidH7thLTE5wzrjWCt2FBtlW2wEjUxbvSVLKDqLjw8JsPDsOmbNWa6DM2kGweEQNmqVDlUMfjFSzvi5odguQNZd7CTFetY2qMPQzc1DBqRpUYZQ2nQGTahg0WqeWxCEKZaN4/jlh3ANmIv4RBjtmNvWdc0MKmLWj7Pv7xkcQKNGo6rhaZCAXv5xRvDk77wneoLRepUXk0wUbLtKxWAC2poDzcmg6RScji2a2ikn0khTc7I3yndw+ID02uVDgtoJTTxFR2pBqvLD082g63ijklx2VkNmQr6yM6HGPtqet+zOfMy6YzcFHFGu+mp9Ialbif8q33BKJfidCincIJRBHRxQhAUDCG0CnEfYtMomqv9k3wmbpPR4ung/I+T1u36L07/dX85x2GpvOx3v0Zp32yr+c476mSe3OOmcaNJ3kW8Ysx0voJ0hySLeMkukz1b6W1l6WsCZJIdjgpvxGl+Ez008zwQg46lb7pnpQwPrObcJSs6taTO0rqBe8xsYaUV6/KVr5uzbac+rSDh2OlPXsr/vN2IqkJ2bsp07IvObgqtaviuVUq5U+6OskrBF1p0c1M9nz1nOxeZaquQy5x0E7WJpigjqq6NfQbzlY4tUoqyuLrbMpvpIrGFfLrmKiTVRXs1Z7DXtmZhUdGy1GYS+m1FV1qAP5nSIgtDIvl/LCS9sb9vT+UJaS3OhCPpPa8qPWPpEuptt6ydRMlQpmVgOohSEiYxtCAljkVjkBFGYQARyKyUIcRhEYVKg7UqiVV3VgwvHUc1ar1DoWObSVgyW+0AiO0IXgAjkVjgG5gdoQgJY4l2jgER2j3ibaBdgfemuY8B702TxeT5PqeD4iEI5h2Am5OF1mAOZR8ZgOxneqVGThwqIbNkWIc/JMx0xfRVX763kK/DnpUWqFwcsrOOxP7WdOqS/DSx1OSa9MTOcduGJvwnDxiKIqtUy38BME7tBuTgqN/L+skQ15MpiHJxmG9mrZAbi3WU/1M6nGUty3H4Zgwi58XSU7ZxDWGV4234fhtMUw+INz8pY2AwlZTyjY/uteQ4y7BaajZrkzFw9+XjKdtAxsZXOLmLV1KRo1uXU6Gdmph8JQTNUpoo21mLjC2rUnG5E08V1wf8YhJmcqLn4Abcv+WHEKVMYJmRFB02E4xnbxna4Z/CshOM4zDJwvCrVZqtTULteaqvEaNJ8gUkDwi4X+pH8RnHPebxvKsRtlNuziaFLGYXmpYNupAmXg2lar07M08K7WCN/EzPwrTF1Pwn84Z6iYX4riXs9dqYp3t5y3DYinj6LKyW6MDOZxUH25/hLuCaVK3oItZxjW1FPEVMBVrJTynXrN/D8bUxVR1qZbBegnO4h+vVfWX8G/Wqn+n/vJE+1yxicbWY/G16OKenTeyi3Sc6tVes+eobt6TTxb9ef0ExSS348YiAZ3y3svDAU0IWcDpO9iteF/wLLiz5PpxxXqB84drzsYy1bhhc75VecI7Tvd7hH/AJP+0QmcVUquDfq733zzl4n9aq/jP5zpcE+yq/iH5TPiMBiHxFVlTQsZfpMZiMptggJfWwdeiM1SmQPKUDQzDvExLucI/Uz+Mzjv9o3qZ1+D64V/xxNwlGYsarX9JqYtxxyjHKXGnQ4P+tP+CLFcNeiudDnUb6aw4R+tt+GSIqXTPKMsC4r+ut6CYp2MbgKmJrZ1dALdZlqcMqUaL1GdCFHSJhPHnFUhw79epzRxhS9aiF1JFpl4f+vUp2noK+ISq2uQaS49MeXKsrZ67DA4AIujbfGcQ+e838YLnELm0S3ZnPMmTr4o9Wc7mA14av4WnCE7vDdeHp/FGKebpwo4CHpvJ9uv07Q+p4R4HJDhTZ8FkOuUlYuJ/V4FU/eC/wBJTwZ+3UTyBm7eWrxmXPqrkqMvnITXxJMmNfoDrMhmJerCbgQihI0fSKEIBCEJQQhCAQhCAQhCAQhCAQhCAQhCAQijkBEY4oBCEIBCEIBCERgEcUBAcIQgEIuscAhCEAhCKEOEUID6whCAQhDaBbS7FKpU691fWaOGYfm4nM3dSZ6vYp06XlmPqZ2uH4fk4Vb95+001EOHkyqEMZn9oXIATym3mWqy8mhmNstLMPWdRqSO2Yi5tliWhTRbBRbLl18JunnjNirtnGIb79BZVXGerl6ckE/AToNhqLDtJfTLJU6KUwFAv2cuoil3hzrhaLqTYvRTLfrFVpsfaGDsAGW6idTInZuikrtKK7PzqdNMoz5ixIvBGbPVzms7hLhaq63+EMQjP7UyqSLovyh7VVZU7aremXOm5jfEVWVnDlciK2UecKjym9oe1Js3NDZ/KP2VswYJ2/aM38MspVebinV6zA5hlUSOEqviKuUubIWY2PwkEaVCrnANPLZ2bNfe8dLD1qZpMaYbJTym584wmXEYrtucidm58pD2jNgTTIYPy82vWC7UcZ0rUr75ZzvSdTitMPUpsWCrl6zBzVp/ZDX77bzEu+HxAoZVzVWyDz3hzQi5aK5R947yosWN2JJ85GR0ozrvcnzihCFEUI5ULpEYQgV4j7B7eX5zIJqxH2LTKJ6PF08H5Hye0ZR/Zan45E/OcFl8NDPQ1F/+lqf+mn5zz7eUzPbnHTOV01gdY2taK9jbYTpDlJFLrrpJouVMu4kC9reEsBtEjXwzF08HiVq1ASqg7TdiP0m0+pw2n7xnEfaUOL+Qkpp3/wC01a62w9O/rG/6Q1ymVsPTt5NPPKxzeAl6ttLqluu/6QZ6IU0crfuzN9MEs1REyu25nNYaRKtrRqbOuOM6Nmp5i3UzK2KZ7371spmPXW0mp7Mawm0pM+de0zm0qBW4El08YsvwjQ3GUeEI4RqbKI4oT0OZe9HfWRO8cKIzFsI4REbxxKfGS3kUoo4jAAI4hHAcUIdICUXktpEbSWwhCgdo4jCku0cisl0gEXSOKAl2jiEd5AzF0j6RGBZgLdubBMWB+0abZ4/J8n0/B8DhFDpOb0H0nbftcJ1/ZicSdtNeEfwTWLj5fpxdhO0va4T/AATiTt4ftcK0+4Yg8nUOKOk6/E25WDpqNDcf0E5mGTPiKS+LCb+Mv2qS+RMGXuYhfjP7xw3ON7Bpy8IbYuj+NZ0+HHnYDIdxdZy6XYxKX91x+csph6uG/jIstH4zmI7JUV10KmdbjA+pp/iM48kteL4ra+Iq1yOY9yJ1+Ia8NLfhnEIPUW9Z28V2uFX/AHFiGc4qYpxOk7eI14V/AJwztO43a4T/AOXEL5PpHhP6o34zOO/2jes63B/1dvxTl1dKr/iMT0YfKXV4P+rN+KZ+G/r7jyMu4MfqH/FKcDpxJ/4pWJj3J8RoVXxhamjMLDYS/hmFegHeouUnxk8ZjzhaoQIG0vqZz6/Eq1VcoCoPKDGMsopTjXFTF1GG15fwf9cb/TMxdZt4TpjR+EzMduuWNY0OL6Yz+ATAZ0eNfrSfgH5zmySYfE53qva4Tp9wTgzvb8HH+nLiz5fpwp3aWvB//KP5TgzvYXXhAv8AsmiE8n0o4JtXHTsxYniVWlXemqLZTDgnerfwzHxD9fq+sv0zGMTm6mAxvtgZKiWIF9Jy8bSFHFOg0XeXcG/WX/BFxb9eb8IiemsIrOobOC64d/xzm1qtQYh/rH3PvTo8F+yqfiE5eI/WKn4jH0uMXnLscMqtXwp5mpHZ1mPhy5OIuo/emngv2D/jmfBf4s9v3pWOrhbxHF1qFdVpPlGXwEwPjMRUUq1Vip8pq4z+sJ+Cc6ZmXXxYxq04D9do38Z1sdivZqYKi7MZx8DpjaPrN/Ge7R+MsdMZ43nC/GUhjMHnTUgZlnCnV4RiLXoN6rMvEsPycQSosr6iJ/rWH+Z1ZBO7wrXAp6mcITu8I/U1/EZMV83ThS/BpnxdJTtmlLaEzZwlM2MzfdBMfbczWDfxLD1sTyxTtYXvcyrBYGth8QrsUy2IOsXEMdVoYjl0yoFvCZhxLE5hd9PSa9OERlqv4ynapVP4ZzJ2+JrzMFmHu2acOZydfDPoQhCZdhCEIDMUIQCEIQCEIQCEIQCEUcAhCEAhCEBGAhDpAIQhAIQhAIQhAIQhAUBCAgOEUIBCOKA4oQgOEUIQ4QhAIQhAUtw6Z6yg93c+glctp9jDu+xbsf8AeVJX4On7VjrsOzfMZ3Zi4XQ5OFzHR31m2dIeHy5XIhCErkIQhAOsoqI7YukwF1VWl8ULE0w0MIQ1HmoCqIRr6yWIoOzPkyBKqqpv0lmP0wx/Ev5zMFJZFYMKT1uyD4SOuM2vRHo1nccvI5HaMjToch6bmpTU5jf94Smkqu2HRtUzVN5OmlE1ct81MUTZr+cirmRFqYhzUUZ1F9dtLSjkU1pPzKwIVMmnQGU4o3q1kTVcitf0EjX7bVUG2RXb4CUiC4z9rSsbjLOdOhxf7Sj+Cc+c5enDoRRxSNiEIQCEUIQRRxGUV4j7FvCZBNWI+yaZRPR4ung/I+T3VXT9FU/0k/MTzha289JW0/RdL/sk/OeUxbfVNbQ2mJ7YjoDbxkSDm1jptmWS16zpDlJGJtSBGdI+kqE57MpOsseVmRUyhW195HaTZy28iLWmoZkMw6SOYW3m1MDn5bKgYFYquGpICBTCnzN5nZrW2bMAN41tlldQI6aAA+9K0Uqbbi0uxquDDqYwQ2x0lOcL3kBHnJ5wBsgMm66LNPKErzn7qwk3NFZhvA7xT1OJNoY4jGIU94RQ6QFHIrvJDeQIwMGgYAI+usgsntAe0RgNobwIrJRCOACIxwgJYRCSgERhCBESQkRvJbSBjzi6whCpYPSuZumDCfrBm+eTy/J9L8f4iEITk9B7zs4btcJ/hacWdrA68N08GmocfL1Dj9Z2cHrw3+FpxZ2uHa8P/miDydMHDFvjkvstzN2NwVXE1s6uoXLaUcIX+8OfuiVYzGVlxLqtVgoPSVmbnL06OBwr4VWzPcN4CcvFpysc4G2bNLMFi6vtaCpUZlbTUyzjCfWo46rBjExl7aOMfqq/j/2nIp/ap6idohMfgdDrp85lw/C3SsrVHBCm+kVZjlGMVKzjAHJp207Usqa8IH+ksy8Yrq7rSU3KXLTUNeEf+VCfUOIZ20/wn/y5xJ28PrwvX7hkh08n0q4Mfqqo65hOdidMRUB0OYy3AYoYat2u4w1nSq4TDYpuaHsbe6Ze2YvHK1PBr8qp4Z5ThD/4q3q011a9DBYfJT1bwnNwFVUxqu5sNb39ISImblfxjTEr+Cc6buK1qdWsnLcOMvSYZmXXx9F1m3hP68nofymKaMFVWhikqN3Vvt6RDWcXDXxn7dPwf7zmGbeI4pMTURqd7BbazHJKYRUEN53cDbEcNFMb5Ss4cvwuKqYWpmTUHvAxEpnhtAbB4gPk5TX9J16ijC8MKNoQhX4mZvpns/ZG/rMOLxlXFN29F+6Jq3LTLLts4IfrK3oI8Zw6vXxb1KeXK3iZgwuKfCszU8pLeImg8WxP7g9BFrOGW1w34DBeyZnqMCx8DOXjqy1sU7rqOkVbGV6ws9Q28JRJMumGExNy6/BO5V9RJVOEh6rOaxGY9BOVTrVKV+W7Lfwj9qrnes/80tsz452t2r0eHYUqG1t8zOdw1r8QDHQteYy5c9pifWRvrpvJbUeP09BicLRxLhqjagW0lX0bg+rf9U42dvE/OLMesWzHimPtsK06PEkWmbIrCaeMOjrTyuCbnYzlRCLdNPcSnTdqVRai95Z1cZXw2KwYu4D95ZyISRKzhc2J0+H42jh8NkqMQcx6TlxxHoyx2ijdgzsw2vNWAxSYVnZ1Zsw6TJFJbU43FLsTW51d6g0DeMqhFKRFem/6SY4XkmmpGXLeYYQgjGIEIQkUQhCAQhCAQhEYDhFCARxQgOEIoBAQhADCEIBCEIBAwhAIQhAIoQgEIQgEIoQGYQhABCEIBCEIQQihAYh1hFAcIo4B101m2nQ5uJpYcd1B2vzMowy3rKT3V7RnV4VRtSau3eqGaiHHy5VDcB4aCOEJ0eEQhCAQhCAQhCFV16XOp5SbC4MK1Lm5bsVZTdWEsikImWf2RMiKGYFb9oHx3jODpZVUZlCjLp4S5mVBdiFHnMNfilFDan9YYtuIynpqNCkWY5dWXLv0lNU4WiGzsozLY6zl1+I16x72VfATKWJ3Nz5mZt2x8U/bTj8UmJqLyxZVFtZlhFMS9ERUCEIQoMUcUAhAwhCgYQlFWI+yMyjeasR9i0yLvPR4ung/I+T3uIFv0YT/AEknksX9k1/CeuxWn6Mr/opPJYv7Fvw3mJYxVYVr0QLWyy3rM+FLMumoE0fnN4y55dgNrrGJG1o7ysovexlLaAessN8hvKnvp6wqw7yVtNNIvzkxtNsOnQpFsMt3CrbcGZ8RheUyCq4BtfadHDUudgaaVGsmW4ImSph6RYlqtQudr+E4z27x051WnlY3Sw8hKgt3VTopNrzZiERKOlUsfOZ6mfkpm7lzsJYSV5WkaTncKbZrC0wA/eT5GTFXK2VRdfunxkSr5tRY+EzLUFkhJa+EJFRhtCE9zyoneB8o+stKUhhg+e9X7oksVQi66RneBG+slvI9ZKAjAwMICG8fpEN4+kAMNo4bwEN45EbmOA4RRwI9ZNEZ2yqCT5SAliVXpZuW1r+EionQ2OhEjH66mKX6AO9GZHrHICPrCKBLC/rJm+c/Dm2Jm9dp5PL2+j+N8ThFCcnpObcPxDkYflcvNvqTMQhKkxEmZqw2PfD0OWqKRrvMkIJi2nDYx8NmyqpzeMoqMXdnO58JEQkIiEkYqwYbiW18XVxAAqEEDylEDBULKVerRa9NysufH4l1sakyw3MJrEmSTvqfOT51UU8gdsvhK4QtQJLO1soYgeRkSIypG4sfOF9EYwxtodPWARyuYKSPG0108EOTzar2Fr2AhJmIYzrFLHpVEUOyMFOzER08PVqgmmhYDwguFXppCXrhazBbJ3myiTp4Cs6sy5bDftCKNoZYTUmArPexQG+lzvKXp5EVs63a/ZB1ELGUSrjijkaEIRQHCKEAhHCAoRwlBEICEgcIQgEIo4D6RQ90RQHCKEBwhCA4oQhRCEIBCEIDhCEKIQhCCEIoAYQjgLrCEIBCEcAhtEY4Ch0hCAQhCAQhCAQhFAcIRGAGEIQehCBig9CEIQHARQgOEUcBQhCEEIQgEYijgKOKNQSbDU+UDXhqRZBTG9Vv+kTvKoRQo0Ci0x4CiFZn3yDIv+82idYeHy5XJxQhK5CEIQCEJB6qUxeo6qPOCImUxFOdX4tTXSkuc+PSc+vj69fvPYeCzM5OuPimXZrY3D0e89z4CYK/FnYWorlHid5zPz84SbO+PiiE6lV6vfcsfMyEITDrEUXWEOsDCiEIQCEIoBDpCAgHSEOkUIIukcXSBViPsmmUbzTiPsWmcT0+Pp4PyPk97jf/ALaH+kk8nX+xe+vYM9Zjv/tw/wCks8nidKBvvaYlnFiwbkEDcTcZiwX2mg0E3G/WXFjNE+UgreO0nfpEtguk25oswI12lLC1r+MsqD5SpvdtCrZLpIbmT6aTbDYznlDl2vlAJ/7SRoUSFzc9n8518NhUOCpMVuMoveWZS65VtSF+pE4O8dPL4ilyauRXZl8xE/N5QLLlRWm/iZpnEUkphSL9NbyOJwuTB1KlTWqCJqEY6eEqN2i4PgtpLD4I11ZnBDq2Wd2jRC4RCEupQMzHxnMxVdcPjKpAsHHdBmJagvomr91PlCZfba370IVkEcUDPc8pNpCB1jgIQhCQEOsIQAxGMxGAhJRAxk6QCEBCAo4uscAji3hAQ3jkescBxQ2hAXvRiLrHIpxQEICpG2IFpvE56aV1m8Ty+Xt7vxp9JwiEJxexKdDkCphcK4ZF8bnfWc7rLnrs1KnSIFqd8ssM5RMt9XDU6mMrZlfKMvd9JH6OTtjM11e179Jn9vqEuSiENbfyg+PrPn7oD7y+nOsmpuH0vr1TNmS2W58rx+wUstAHQse1YzGcdWzMdLkg/KRbGVmtdtQ2bSLNcm4YbDPiEUBQbNdQ146eCo5aGYKx7W3vGYTjazOrFgCt9hILiKqqih7Be7FmmToUqVJ6mHqGiqs+a6ESRw6vUpMlOnfXN0E5rYqs9QOajFl2g2IrMwY1WLDYxZpk63JplqTlFBem17LI0KVK1BUN0ZHW9pyWr1jvVcnzaR5j6Wci0WukuynLz4bIgt2l9POZeIsr0KDB8/eGYzn5j0Jt6wi2scKl16Djl0GV1FBaZDqfGFOsj8mqtVRSVTmWcfeBHxElpODqYWsj4VldqZ7dwtQ9JNK9BFZKRRQr5lzXtOQVO5BA8xJZHNuw3lpLZpDqU8fRWnlcglnbNlGwPWZaFWlROJUvcOhVSJmFKqWsEYn0gtKo98qMbb2i1jHGG7CYrD0aVK/ZKHtALvMdc0m7SFi7Ob3HSR5T6WQ3IvDlPfu2OXN8JFiIj2hCXHC1ha6+HWP2OrrfKLb9qSmtoUQMnynFblHsve2plwwTkizoVIPaF+kUTlDLCa1wY5gR6yDTMLX2iTCq2X64AvfILbxSbQzwE1DBvbNqFyZs1ozhU7aByaiLmbTT4RTW0Mkc3HBLzKgLnIEzKfEyIwfeN7Dlh9+sUm8McVptahSJqIoYGkVuxPe1tBkooKrilfI+XLf+sUbwww23mqrTp0sWFI+r0Nj5yx8PRpfVvYO4Yqx6eEUszTDHOgKKJTbIi1HFIHQdbyYp01zNks+VOyq3tfeKZ3czpATqLTomo2dMtPN2bjW9pAU2GepSRSopgJp1v/8AMtJu528DtOqRkqOSLVGRStrD1ldZ6Qp1M6C+ddFbyijdzgpk1pVH7qMT5Cb6lWkjO9wStU5FkhiKSOuZ7jnErlNtPOKXaXNRGdsqrdvASa4eq7sgQ5l3vCll5pvUyDWbK3KqU2bnIpbKvW2gkiCcphkGFrMWslsps14LhqjZthY27RtNtdab0Kt6llNRWDAfuyBxVFqjVDcNnvqt9JaTaWdMJVa3dBuVFz1guFdwNVu2yk6maVx9IbZx9YW0UaiUjFU8yOUbPT7tto9F5IrhHIWzKHYZgnWHspFPOWGQ2y+vhJDFrdappnmouUG+nhEcUOWtIoMgtlv4+MelvIVMKEzgVQxQjN+Un7FopDNbOq6r4+EMRilFarykHabvePWQbGnW1NQSwbXy1j0l5Sl7A/vaHOEF/CTGDpmpTAdhdwupEzjEuM1rXZ8/xj9qcMrKiqQ2bQdYWslqYNeWpY3JfLofKMYWmvJWoTmZiGsfLQTPTxFSnbIbHNn26xLiKikWbW5bXxMXBWS7GUUp06bKiqczAgNeZJMu3LCk6XvGaFXJnKMF8SJG8fSswgIdIUQgPKEgIQhAIQhAIQhAIo4usBxRxQCKOKAQhCAQhCAxFCEAhCEAhCEIRhAwgOEUIDmnBUi+IBG6jT1madrhFDLQ5p3YyxDn5cqxb6aCnTCDYSUPWBnV4J9iErq16VEfWOqzn1+Lpe1BL/vNJcN44TLp9Jlr8Rw9Hd8zeCzjV8VWrfaObeAlG22kzOTtj4P66FfitZ9KYCDymF3ZzdmufOQjmbd4wiBFHFI0I4oQCAhCAQhCAQhCARRxbQAwhCACKEIQjCERgVYjWi0zjeaMR9j8ZmXcT0+Pp8/z/J9Ax3/2/wD+Uk8hitaLeOWeux3+BNb9ks8hiD9XrtaYlnFlwOtQgbTcfOZMBlAZvhLy1zNYsZ9pXhIiTOommFT7ypjqJa+0pbcRCp09c15aq6SC7SwGbZevwlK+Co2JvkEqxFBELXFx+c04HtYCjfT6sR1UAtmOk4z26w85iaITiNBcuve0m7F4e/C6rvocueVV+3x1bDRV6maeI4q2Eek6rmK20HlCqcJiGbhyXamq5PenExz56mcPmMuoqGwQu1j4CU1WR6eQbW6CZWGbMYSXa+4vyhCqesI4C09zyotCDWtAQHF0jikCjijgERjigLrJRe9CRT3MIQ2lRHrrJSO7SRkUQ6wi9JULrJSJ3jhRCA3hAj1jh1jEgQjhC1zAh/mi83zB/nLN083le38fpMRyPWSnneyD6zWrJSw9MmijFib3Exyw1S1JUtoplhZaqtCmKjszZELZVt6RDCohVHdg7MVFh4Sv2p7nMqMGsbGROJqOyMbXQlvjKxUrxg1Kli+nLzj1g2DRalNS5u56eEo9qq2UZhYKV+cYxVUe9r/7EeislyYalWXNTzAlWIBPUR1MHTAOV9Mga58bkGZUr1Etke2hgarlcpe62tBUtgwdK4J7it2tfIRPhaa0GZUzNdlyk+e8xmtUK5S7W0hzXubvrr/WCpa8RQRMO9kVXpkbXkKATk0VKIczdokTO1Wowys7EeZg9N0AzbbiFiG9EDENUpIrgtkFt9NJBENVuVXSmrsA2g8JgLM25Jt4zSqPRptULoCy9TrCVTXSFQtTZV7DuSfw7SKKFo5WYAZDoCLXmBlqWUsGAXsrcRMlTMMyNmfxG8rNN9Rsi5qjryzSWyeekpxFRlLMuIBVnuig9JUaGIqPqjFrDcSK0KhcKEa58pGoxbExFPmYm7rZmXLmJ/2jOKoZ9GX7QsMwP9JzgtzotzL6FFSX52cBFzWHrFk4wvGMS6XVSMjZmy6/CIY1QMtltysvd1vKquHGZOR3DTD9rpAYR+1dkGUZt+kFQsOJpK7uuYmowLAj4yArUmWolRWCM+dbSBw7KuYsgNs2W+tpJsIyuEd1U67x7KxI4jNjecVuL90y4Y4DJZKhtm1J8ZD2Jg2r2TLmvY+NpXVw/Lrile/d1t4wv+ZTbF3qI4ViFUr2jqYUsVkVLoGan3GMbYWkmdmrPkRspsnWSOGp0r8x272UZR5XgicYVe0PofBcsmcU7K2i5mAVnG5lnstNHSnUds7sVXLt4QpUKRyIwc1GVjcHwhZnFUcXWPvC1z08ZDnPmvmt2cm3SXNSoqQhRy1lYsD4+UsfDImIyZMw7RJJ09ILxhmbEVXXKz3HkIhXqIzOr2J3tNns9JmWyLdkLbnLcGUV1SniqdrBbLe20ETEoPSrAc2qjFepJkatU1ahbYaDebqqCpVq8xMqq65W+92rQp0s9ReZSVbVVy6biFthp1mRXVdcy5f63kMzXJDWM6FLLVC5gp+sYaDpaQFCjSV8+axQ9k94ayUlww3OXQ6R53yZQxC3vYTogUWVuicpTr6yNfJXpPkyhmVGtLSbf+MBZ2yqbnLtYdN4U0NSoEGhY2nRK8qrVbNqctgHt03vM1V0HEs4IKZxtJSxNoHCutSqh3QX9dbSJw1UOqMuUt4zVTxKcurmftoOwx6i95TjaqVFVabAi7NpfcypEya4T+9VKRYkU1zEjWR5VIMys7qF+8PKWVKqPiqpFVkDqLMP95Vi6q1GTKcxRMrN96Rr2jSpPWuqmwHaN2sPCS9lqEaZCbXC5tSPESNFwi1gd3Sw+cvXFUrpVObmImQKNtrSkzMK/ZXy3zITlzZRvaBwrBT21LqMzIDraW1KtJLMAxq8rL5bRDFUnqF2RhUcZWN9IpLyVthciOeYCyqGKjzlmDVWw9Z8tMupX7TaNsRQfnWRgXXvFvCUUK60qbo9POHy7ta1oPcwuNBsRVYfVAqt/qtt4qeFR2dQahCtl0WQ9pCZuVTCZly7384/bGs10Qgtm+MH+oWNhaSCvmZy1LwHnaSbBU1pm72bJmvmHra0zPiXY1r5bVbZtIHFVCtjlvbLmy62j0VkuahRuaah8/Lz5r+V5Y2DpLzb3tkzIPhKK2KL6LoMoXbWVtiKpbNn1y5fhHorJpfDUkNazKQqhlWW18j1q6GmQqDMp1nPNVyWu182hjNeoVyl2K+F5bNZbUo0kq07oGWtUXLf7sdNQ7qalJEIqgL2ekye0/W0WRbJStlW8req7tmYknzO0lkYy00H5rO1XKctsptbW8zVlQVn5fdvIDSHSS24gQhCRoQhCEEIQgEUcIChCEAhFCA4oQgEIQgEIQgEIQ2gEUICEOKOIwCBhCBOmpd1Ubkz0yKKNJV2CDqZ5mm5puHTcSdXEVax+sckes1E05Z4buzX4nh6RsDnbynOr8Ur1RZfq18pihE5GPixg2Yt3jc+ZihvFMulHFAwhThCEIIo4oDihCAQhCAQhDaAQhCAQhEYBCEIChCEIUIQgUYj7L4zOu4mjEfZfGZhvPT4+nz/AD/J77G1EPByFcE8tZ5XEJen4TtYhj9H6H3VnJrC4mJ7Z+mKhSCU9NdZIsb6LaTXQ+UHUkabzpDlIQaecnrfbSIaQN+m0IhU2lR7wltTUSrqLwqwSxdxeQG8lqNt5r6ZerpVCmDo3NhlHWU1caqMM7j5zRQNH2GilTKxKiZeIUsOicxeWpnGXaHHGJvxGtUHaFupl9TFPWpleyVt13nNBRnqOzW18JNcUFTIqQpUny0Cp6xDKD0HrK0YhdPGSLNl12kVPMPviEqhAoj6SMfSe55SbaA2jMUAjCk7anyiM6HCr82rbU8szOU1FrEXLDy3PuN8oxSqdKbfKdKhjcRSp5QV3O4ln0niejqP4Z5+Z6Y/GlyuRVP+U3ykhhcRbSjU+U6R4li/2n/SIfSOK/a/0EczX60ub7Hic2lCp/LJDBYonTD1PlN/0hir/bH5CR9uxJOtZo5z9aWP2DGf8PU+Uf0fjD/+O/yms43E/tni9rxHWtU+cnOv6rL9F42+mHeSHCcadqBl3tVYf5tT+aL2it+0f5xzH6yH0RjetGw82EY4Ri37qLf8YjNaod3Y+sDVqM1y1tOknNJ+sX0Jjb6IvxYSY4HjOopj+OQzv99vnDOx95vnHNK/rJjgWJ+/SHq0Y4HiL61qQ/ilWZvvH5wzN4n5xzSv60LvoKtfWvR+cY4G53xNIfGUZjFmjlk/Whp+hLb4ukIfQyW1xiTNGariiaYNhe+0nLKT+PEM/EcH7DikTPnBGbSWCW/pDc18MR+yEqGwjObhfDFTMHJCRj6zi9UJTXTc0cKKlPRmc5mtMksp1qlPumw9JVlrp0hWzPVTK3Z62+Ml7HSU9prXY7mZPaa12Ic3beAxFbtWqG5lZqWgYekVVQpu1MtnJ6iKpQTluqpZlCm95UcW5RFGgQdOusPbK2ZiXvm6QVLU9Ci1WogQKEqKuhhTo03a70VUhitrb6Tnl3N7tcnzjNRza7sT5wVLeaVMKXporPkGVbeeptDlpyWuiCrc2X4D/wBZz87Xvma/rFc9TeLNZdEizHMicoFcmnnIYtaaUWRMpK1ennczDfTX+sNosjF0MOw5VKzqKAQ81T4x586qxqLyeWFyk9ZibD1VTOUOXzhUw9WkuZksPKF1trbEK1WsGrEJnXLJmtRVQC4JztqCT0teYkwz1KYcFFDd3Mwlbo1KoUbceEWmsNKulOsl62cANfe20nhsVTopRvq4Y5vIXmLU+keV7d0gQtQnQq8qtm3Go0mkVaL069SpnBqWU5fn/tMnKqX0Rr+kSIzNlVSSeghZiJbziKdNabUy9inLOguLGZ3xWZ37xDU8msrXD1mYqKbFxuLQTD1XXMqXGsM1EJnEI6DPTvUCZAb6Sxsdmq8wpdtbekp9nq8rmFLLa+sphqolr9sIIKKQyqVViddZTUrPUcVG7wA38pacMmbDqHzcw2a3rHXwwV1VEKjXtM4IhIqEBiDmqZkVldsxU+Mt9q+rbMis7Pm1lNSkaQW7AhhdSJOphWSmXzg5QMwt4yNVAXF1R1Um5IJG0n7awdcqIAB93XzkaSpTwxrFAxz5FB2lnJTEKtUfVDK2cDy8JSaU+0VcuXNYekjz6wa4cg3Jlns6WDlyaZTMGC+dpNMGj1eWrsTZWFx7phLxUPXquDmqMQfEyDXYdrXprNTYVKWbmOxyKC1vPaBwqZGZWsMqsuYgbxRGUQyl3YZWYlR4mGdidWa/mZtOCQE2JsCMxv0ywfC0lSo4BOR2GW8Uu8MO3jDrNz4WkiVCRry8yf8AeKpTp5KqJRGamqdoX1Ol4o3hj90+oh6TpJQo1KaE0whzEMoB6CRRKJqKwRe43um2nlFJvDnsxIGbUCRnTqUlXt0qal8i2AHn4RCmpp5iirVu2VfO0UuzmH+kY8508nZtkX2bld6w3t//AKk0WjzqVY5QUCow9esUbuQPKSsb2trNGCU+1FRa+VrX9JoT3BUqWqhTmswBOu15KScqYEQs+U9k+ckaTczIozHym9qlHP23Ujk69q+ubaQqV0rJYVFR2Rdf9paTaWEowvdWFrXuNpNKFVybIxI3mmpiaQSpcLVayDXrbcybYqi5ezIuqt2lJG0Uu0sGRzUyZe1fLl846tJ6TZamhlvOHt61t1Dg6CVVMneU3JY6WhrtoSgns9NzTqVC975TK1w71O0oypmK9rp1k0rU/ZqaNUqKUv3R5xpikp0mpdpkdyTfwtDPtBMKzqCHp3IJC9Yey9hGWqjFzlUC+8tTF00CWDDKtso2PnKFxGRaQUa03LawROSw4JiRlcN2gjeRh7KrEcurmGcIxttJrikesnZYDOGYs23pINikRxyqdhzM7a3vaPSXkdPBFwmZspdstrR4bC9qm1XQFyLH0vILjXFTMQCc4aQTEOiqBqVbNr6Wj0f6amCYlRZ7JmK2y216SpcPTUfWZs2QuVHraQNfmFVOWkl83Z8ZM4se01au+ZcqwREmtCjkNWzFeWWyk+BtJ4fDUquTMmUP4vr8JlfEVGvZgAVy2A6bxpiqyBQj2C7aQtSpP/u8Ib77wmWwIQhClHCEAhFCARR9IoBCEIBCEIQGEDCFEI4DUwFCBhCWIo4QWIjARyllCOFtNoS4KOPKfCSFJyNEY+gguEIS32esdqTn+GP2TEdKNT5RSbQohNPsWJP+S/xEYwGJ/YtFJvDKYTZ9HYr9nH9F4r7lvjFSbwxxTd9F4nqF+cl9E4j90fGKlOTFz+sJ0foiv1ZB8Y/oer1dBFHJi51op1PoZ+tVY/oZutYRScuLlQnWHBvGt8lkhwZOtZvgstJy4uOIWnZ+hqfWs/yj+iKPWo5jU5sXFtCdv6Jw/wB+pJfRWG8X+capzYuEITujheG6hj8YfReFHuE+pl1TnxcKE730bhOlL+sfsGFH+SPnGpzQ4BEiJ6L2HDdKKyQwmHG1FY1Tnh5uBnpfZ6I2pJ8ojRpdKafKNU5oeTxH2XxmWdDielasBYDmGc7ad8Onm83vJ6vEXGBFtsq3mB5lxXEgzBKPaJUA3lRq4noFnP7T6XiF5j59YbqIHEO3uEek6RLlMNRNmkt9pmOJX3kYH0jGKpkb29ZJIhbU2lQ1ZbSVTEU3UZd5BO8LRCr8lybbxm9xGjEmSzeG80kLWd8v2tsuwvKKj5jdiSfOSzgNqLmVVOt5zl0hAaDSFhfWJfKSzaSKata9pLMOsr6tGumpkVK4hFn8oQqiEIa3nueQm0EBA7QGogG06HB/1l7fs2nP2M38H/XG/A0xn8W8PkRiMk25l2Dpc7EqvTczwdvq3UJLgKrKLug06mP2B7/a0/6ztNSQnVL+si9Ls/VqoPpNxi83LLkewMd6qD5yuvhTQp5w4YX6CdQd7Urb0mbH/q+mW2YbCSYdMc5mXPSk9Q9hS3pBKVRx2UJHlNGB0cEuoAPdLW+M001ty2DpZqpfU20mYh0nKnPFCrkzhDli5T5Q2XRu7NtWutAIoGaomYb7Q51HkiiX7oB8ry0m0srYaqhAZLEm0DhqoYLk1babnxVFHVgykZ79n/eVLXpUqfL5mYMW7QHduIouWY4eqCbpqBm3khhKrXsALW3MuSvRpNSs+blKdve8oPiaIFTL2y7KwDDaKLlmGHq2qdj7PvQGHqM6KN3XMNZpp4ykFHMuzOxL2+UdPGIhpKLFFUhuzrJ6W5UeyPmRS9MM9rC8jTwrvta2bLvNJxVO9Js5suW65PDziXHg/a3I5mYWHSX0l5KkwNWoEbsqGvv5SiquRiAytp0m1MegqBmBADG1ugtaZK7ipUzB2fTqLQRMyj+kG+Eb/lCUp3RLuO60sCf+VKKfcE3l8XDx/KU4QhOT0pCaaFCm9PPUdlGbL2RMoly1WVMg2zBpWmn2RFZUZ2DuxCWHw1lNCmHqMGzEKL6RjGVQT3b3LLf3ZXSrPSJy2Obe4hKlpq4anSd82ZkAUrY+Mk2Gop3lZvrMg1lRxtTJYhL+aCNse/LNuy5YEn4WlZrJb7HSUZXNzdu1fw8BIMlKnZDSZgArFgZnXEVVUhXIBi59TJkLsU8LwsRLRXopQCgLmLE5fw9JXhaQrZ6Y7+hWRq1y7hl7IUZR6RUKvJYsFu1uzfpDVemxEpDlkUlIeqV18NJgdSl7CwubQztZe01htrEddzeCIptelWpYcsVZqlS38IixSPRoFCL3bO7+cxlvE6RG531gpe5HstGx1UtNqOvNd1cd9b6gaW6zlwiycbdUsRYo6ilzWzAHpKUxQC0s7sVWrqpPuzCWYqFOwii0jFuWrkr0s+JzjN0PSSSrQpMbGmGZSt1vac6PaF1dAYinz0Y1gMgHQ2Mlno82natYdrS33pzIx/SLTVu9ooJTZQdeUU7vX1mOoFDdk3Fusj11EOvlIsRS7nLkpKVuEJvLkxVKnlVEYoGLdrxtaY5ISlQ0YnECtkADdi+rSdXG56WTIwBULq1xp5TJCFqF1KtkVkZAyN0ltLFDmdpVCCmyqvwmWFj4GRZiJahihyyppr0AHS28HxjdnIoU6ZreUzBW8I8jdFPylZrFMYmoBpYjzET13cMGIs1tBI8qodkY/CMUK3Sm/wDLJ7X/ACbYiq4Ks+jWvYeEOfUvcub3J+e8fsuI6UX/AJZL2PE9KFT4rLUl4oCvUFRXLkkWHw8JP2ysc13uHvuY/YcV0otJfR2L6Uf6iPaXiq51Vh2qjEra1zEa1XPnNRs/3rzQOG4rKb0tfxCL6Mxf7L/qEVK7YM5q1C2bO2bxvIljfUkmbPovFdUA/ij+isT+6PjJUm+DF+UU3/ROI8aY+Mf0TW6uglqU5MGFHam2ZTY2tt8IraTofRFXrUSSHB361VipOXFy9ojOsOEHrW/pH9DjrW+QipTlxciP0nX+hk61m+UkOEUhvVcxUpzYuLD+s7f0RQ6vU+cf0ThhuX+capz4uIITuDheG/fP8Uf0ZhPuMf4pdU58XChO/wDR2EH+Tf1Jj9gwv7FfmY1OfF5+HpPRexYYbUUj9lw/SjT+Uuqc8PNmOelGHo9KNP8Alj5VMbIg9FjU54eZjyk9DPTZE6IvyjyjwHyjVP2HmRTfojfKPk1OiN8p6W0capzvNDD1ulJ/lJDCYjpRf5T0cI1Tnl54YLE9KLR+wYk7UWnoYo1Tnlwfo3FH/K+Zj+i8UfcHzndhaNU58nDHCsT1Cj+KP6JxPUp8524Rqc+TijhGI+/THxj+h63WpTHznZhLqc2Tj/Q1XrVSP6GbrWX+WdeEapzZOT9DeNf5LJfQydazH0WdSEVCcuTmjg1PrVaS+iKHV3M6EIo5cmD6Jw/UuY/orDfvn4zfFFJyZMX0XhhujfOSHDsL+yv6ma4S0m+TKMBhR/kiS9iww/yVmiElG+SgYTDjainykvZ6I2o0/lLYRSbShyqfSnTH8MkEUbIt/IRwlLkf0hcwhBcgwhCEsQhCAo4QgEIQgKOEIBFHCAQhCAoQhAIo4oBCEIChHFAIjHEYCiMciYIeW4p9tW/1DOd0nR4p9rW/1DOcZvDo8vbblS6HKoM1oit5GY+6s14dsymY+0Z2UE+MoyEP5TVlt6yD6amdHJn7R21jyZhrLAAL2khrIKDRTqJNdLW0Ek47Mh7wiFXK3hJ31la6SevXabZhIkdN5Cq2mm/nGT4St2vOcukAMLARlGtmtYeMr6ya9ns5ploL3j4ycgvelgIMkrBfCElCFZjrA2vAwnueMjAaCM7GKFE3cH/Xl/C35TD1m7g/6+noZjPprDs27x9Z1eEUctNqp3bQTmZM9bINSWtPQIq0KKqeyFHWeKO30fLP+ahZ1imKvxOjT0p/WHynPrY+tW0zZR4LNTlTjj4pl069bDUT2iL+AnNxWLWsMlOnlT1mQ7wmJyt6McIgbR5jpc39TEITDqZY3udTFCAlBeEIdYBC8DAQC/jCFoQehCIwEFwcPSEBAlxvXCYH8BlNHWmvpLuM68PwJ8mm39HrHP45RO0xeLxxlrlLBlJ2H9I+W/RG+U9T6flJXmNWuZ5UUavSm/yli0Kx2pP8p6aEanM817LX6Uan8sfseI/Yv8p6QQ+Muq88vOexYn9i0fsGJ/YtPRQik55ef+j8Uf8AKMf0biv2c74hFHPLgjhmJ+5/WS+isT91fnO5HGpzZOF9E4n9wfGMcIxB3ZB8Z24RqnNk4o4NW6vT+ckODVetWmJ2I5aOXJx/oZ+tZflH9CnrX+SzrRxScuTlfQq9a/8A0RjgtPrWb5TqQijlyc4cGodajyQ4RhupqH4zfCKTkyYfojDf8z5x/RWE6ox9Wm2EUm+TIOGYQf5fzMf0dhOlH+s1QijfJm9gww2orJex4Yf5Ky+Eqbyp9lodKKSXs9EbUkHwlkIN5QFKn0pr8o8idEUfCShBtJZR0AjhCEuR6QhCC5EIQhLkQhCFEIQgEIQgEIQgEIQhCjhCAQhFKpwhCQKEOkJUEIQgEIQhRCEIBCEPWAQh+UIBCEN5A4oi6jcgRwCEIswG5tAcJEun3h84ubTG7r84ROBlDYzDp3qyCV/SOD/4hIVrhMn0lgxviF+UX0pgutcfIxY2QmMcUwZOlb+hminXp1R2GzDyixbFFf1jv5QhxQi1hThFCA4Raw1gOORhcwHCL4wgOEUIDhFCA4SNoQHCFhFYQHC8VhHALwuIRSB3ELiKEB5hFmhCAXheEJQs0M0I5ArwvAxCUF/WF4QgLrEY4oQXkYqlRKY7bBRFTqpVGam2YeUhDzPFPta3+qZzjvOjxT7at/qmc4zph0vk7bCTll2HfLTN7XlHuyC1QveHynOymgPcTPWr221MiGJ3NoDlhrnUy7MahHY6mWq0pzBjcRh8m8Wuq9u7KtiI6bc2oqjS5l9XCvTtbK/pNRLMwQkt4irpuhtGJtgGVkXIl4pBlduYilADlO5lebtBbXt4TEukK2U+kkAMzMCLSwocp7JMClrWW5bwG0y0r97SSFyPKWPRcVKICEMySwYeplFkYSSQoyHzhNXs9X9m3yhI05sBvFJCe94yMQjO0S+cKfWbOEacQpTFNnC9OIUfxTGXTWHa7mGliC67hjvLVqitm9oqvfTLrKav2z/iMtwl7vakKg854Pt9WrgcrDda5/lhysKCb1mt5S9s4PZwqD1MV6xBPs1O00zFqOXhetZ/lIlMOCO3UI8ppVqzgZcPT+Uf95I+wp/KT0tyoy4Xo7285IphQdWqD1lre0uhUUqYBHQQT2m7KeWCtt4LlQPZQdVcj1j/ALp0WoR6zQGxIvZKd4H2y3+X84Lln/u1tKTk+cF5Csc1Fip7svDYjPlZ6am19RExqkBhWUldgBIlqzyL/qzRr7Pb9VcwSvWLUwaygN4DaSYV82YV6dvM6we1TVcMNsPY+ZkebRzXNHTL08ZNsMXYs1emSbm94DCJm7VdLeULcD2nD2H92F4DEYfrh/lF7InWsoGnSZTbMbG49JOmqiWv2qjm/VltKK9VarKVpqgA6SuEWUlxb/DcF/FLuB1TSWq9r2pXtKuK68Jwh/eaaP0e+0H4D+c7f8vFMf6l0+HYxsVzc2WyHRl6zdIIip3VCjyEnDIhCQq5+U3Ky5+l4E4TnUMY4aurnmrTA1Vcp/rJHitBEVyrAMzLr4iBvhMNfiIw9NHei1mAY3YaCTqY4pikpGi2V+62bU/CBrhOcOLJkuE7XLZ2XNtbpInjCEucnYRlGa/Q9YHUhMuFr1MTTp1lCCmxbfe3SaoBCEIBCEIBCEIBCEIBCEIBCEIBCEIBCEIBCEIBCEIBCEIBCEIBCEIBCEIBCEIUQhAbwMdbieFo4gUaj2cyipx3BUmKkuSD0E81xPTiOIBJNqjb+sy308TFj3FPH4aph+dzVVP3jJpiqFQdisjehnhqTZmCsQFHiZ0OFviKVSpUwdnVNWpNvJY9Li8amFoioyMUvbSZRxlcwRcNUJlVDi+Gxn1GKotSZ+yb6iW4XDvQLUaeUumuQ7OviPOLEMRxw4ZgKuDqKfMyH9oF5ecYWoRNzrRxdM02OV/usNRMtDhrYclDWZk6KQIGrCcSoYymDScB/uE6ynG8SrYU/WYaw+9ec3EYXDLXZqWL5NYdBMzcWxhomiXVgfESWNx/SKp7tFPnLsTxetSp0qqohRx1udZwnZxZatEIPIazVmepgVVQrJe5ytr8YtXQwPFcVjKjqOUir/yyZTW43iVqOtM0yq9SlplwuHo10tRrvSrAddBec+uKxz8xrlD2oR1afHcTU7LVkpNfqmk2HjIpVKStX5xbRrDKPWcbDU8NVoGqX+sSx5bG2abVxmG4lWWi+EynLZCrS2OjW4pzMPWXDhlrINGNrSmnxwcujTVDWrNo1zbWcethXpsyVhy9bdqXUXw9CqvNo3en91t5LHZ4hxJ8NhbVKTUqzjs63lXBKmIr1HqVKzNTAy6nrLKPDKD1KWMBdktm5bazpLyk7IyqPAShhFUmxNvMyrGfqr23t0l8y43GYehTZKr9r7o3iRx6FVzjbFmIy9Z2sJrRN7kzmjDtz0xKa0nXc9PWb+H10rUWKBgM1tZmFly/0jzCrhbGwN9jLMLxCrgmFDG9pPdqR/pAt2whP3j/ALTfjMIlag9xc2mkakZXUMpBU7ESNRcwFhPJ4DilbAVMp7Se8hnq8PXTE0ErU9FbxgV5bbiQKTXbx1kTTB8pKGN6CsNRcecx1uG0amy5T5TqmmRtIZTFDgVOHVUP1bXHnMtRatL7RGE9OUvvKnoKw1A+Mi282GB2liVHQ9liDOrW4bRqXstj5SkcKyNq9xAMJxPFAqvfF7azs0MQz0ldkIvMdOglIDKNR4zfh9aQ9ZYRNXV9jJSDIrbjWRyOvdfTzlFsJVnK99LSauG2N4sShCEoUI4pAQhCUOEISAhCEAhCKA4oQMAhFCAzFCEAhCEAhCEAhCEAihCAGEIQCKOKBEzNUxlNcyr2mHhtL6gzLbp5TlVMLVqhyX5Yv2QT0kmUV8QxeINQLTBC2vpL+FYvPhnau9u3YZpkoVEoJUU5Ha+shSw9TGl69IUwM1ih2i2oZuJHNVrEajmGYJsxSGkro2pVukxzrh0nk7bKdI1Lgt4TQMECy2fT0kcNa5mtGyznJCuph6ebRbGVnC0767TS73OmoWRCyDP7KhO0a4Omutpe28N4GU4YI2ZSRJrSfcO15fbxjWRVL07LfMxPnKfCanHZa+0ymdsOnHM6GrNmYAX6zToeIdhhYJ0mBtDI7L5TppbMZOtjsTSWstjcr4SOHxVJaLM7APnHynIHzktZONd3Qr4xauPSqO4nnL34kgC21tOSL5hfaBvLpBs6n0on3f6wnJzQjjg3LpGN4oTs5mdpGSMiIDE1cM04hR/HMs04Ds46j+ITOXTWPbTiB/eKvhmMjTqvTByOQDvaWYrs4ipb75lOafPl9bHpLmVL3ztf1jzud3c/GQzQuZGqPO6nRmHoY87jZ2kMxhcyFJhm+8fnIm9+t4XMMxgodqGvneFzFcylGbnfUwFxFeF4D1isTCHrIUdj4GFtNjNOFwyVqWYlgbnaWtgqYObO9tdzNUxOUQwlfKLLr5To+wUjk5bvlY9omSPDqQuxdyOmsUm8OblP/swy+nwM6D4LDoEu1QFrb9ZXicPRpUcyXvp794pYztm4mP8AwbDk/tTLv0eb61PwtKuI/wCC0v8AWP5SX6PG2IX+Kdo+LyT8pekjijkYEhVTmUyuZl/eUycqxDMlB2XQhTAzvgBUztWrM7uAM2nQ3h9F0W0cs4zFtQOotJV6z4ZUa7Vc19/SKrVq0glnziqMoYD3oCfhtN1AapU7mXptLBg6fNVy9QhSCFJ0vJ1S5qpTDlRYnTxmd3cisRWuaKArbZvWBdVwVCs+ZksSpXs6aGIYDDjZCNF6/d2llWutLJdb55Rmq896WawQF81+h2gXU8LSpWyZlAYtbNpeXzm067vQzOSr2Ts/u+M1HsYfEcl2YqCRrextA0QnPq1VopehUuWy5r6/GRGMxDlAMqnXcAX7VoHShOd7YyqzPUUiz5lt3LHSKliKlVeWK5apnXUAXtaB0usBOaletlXM7Z+zlXL3tdbyKV8SS+rk2N/nA6kOmu3nOfUavdeQ1RqdmzXGu67f1kXOINOpl5oqZX32t7toHRVlcXVgw9YFlQXYgDxvMmGTEFcRnuGcApfppKGoO4Xs1DTupdSdSesDoq6soYbGS6+c5r0K1WmLqxKI2W5/e0g9DENiHKplDBx+VoHRzKNyAIXHiJjbD56a2o5PrFNienWL2WscRnOiJUui36WgboSnDUnpKQ75iTL4ChHCAoRxQCOKEBwhCAQhCARRwgKEIQohCEDxvFURcfi+ZmB5hKTDUFLInLLZvevNnGXZeKV1JJGaUYeulEnNSWoG8ZBmscuadChh8RhSlahVykjxmOu4aoxVMi/dl1LC4vFYfPTQuieEDsUuMvTYe2YdW/eVZvfHYfEImIoVFNSke6fDqJyOHJUq0alGvRYle7eZKOFxFWo16RVFveB7F0p16a5lzDoZWy1aWqtzAvjvPLYPjOKwqhC+dB7rTqp+kNHlszIwf3VgdFsJhMT9YaNMnxtrMuLTDYJQ3Jp79N5lr8ZyYPnBOViH7ig3+c45x5r1i+MvWBFtNMvpA6mMOHr4M4qmGYLpYGZ+HVeH06fNOcVl6MZkNXD5uXRbEANo1yNpRU5SVnCpdNludZBHEVQ9d2W4VmJF5AZqj2pgk+Usw7oldHqaqstxNeicRzKCMp6kGUZ0UkEhbgbydLJzhzHKKB3h49P9pDOcxtoIw96is+3W0DqcMp+2l6mIqNUKVA1j1hXpCrjGSkly9Qbe6JZgagQP7NR5tBz1btAwo4paNerihmCrbsEayK6XE+dg8PTehWsE0ykTn1KWMr4lMS5upIOZTost4zjErYSkjZ1L2fScitXpDDhMOaiG/aXNo0I9RU4jRpYcVmrXTbMFnl+aa2JrPmzXMmuJqJQWlUqsaP3bXncwFLhowhr4fKo941JRqwH1eEo06rWd1OVT+UzYF6uGp1qTdqtq6IdBaZcdjcPWwVh2MTS7th+Uhgcelaiz1s5xKjIhQ6tAx4viVXE2WomtJjaelw2No4zDs1M6hTmU7ieRxeanjHz9p+t5qx+Kp4inReg7U2y5XECivTPPN56fgx/8MpdJ40O19XPxM7HBeJJQHJxLsqdGvtA9RHMlKqlVUahVDIT0NpaXdO8Lj5QLopUuIQjXTWTDq/dIPoYQyolLhQNTeXE2B6TI7X1MSpM9xpoJGRLXheQSmrDfZfGYhNmE+x+MQL4Qmf2ygKppu+Vv3hKjRIGmjdLHyk4QqvK6903HnFzbd9SJbCBEMrbG8ciaSHpY+UjlqJscw84FkJDmgHtKVkgwO1j6QJQihAcIQgEUcUAhCEBQjigEI4oBCEIBFHCAQhCARQMOsAMUcICEhVqLTTMdvKWSFRA6FSLjzgc6vjatUFMKlj98ywUDyuZUcO+XrpLVpEVAtrpl1v8AlMNfA4lg6q9k+6Nb+sgwJS5orMXy5DYKvvTqcJRko1cy5Tn7sjgeGmndqxLH3VM2075nutjfpFFvOcU+2rW/aGc6dLimlWv+Oc0atYaTth0eXt0cP3j4TWOlt/OU8k4fEVaLEFkaxIly6EWnOWYQ95r+PSWSvUV3vsZYdplot4ekL6RqvZgAMW7SWkUCFQ9k+Fpm9ZpqaAzLf5zrg5Zqn1aI92TbcxBcwAE7XTnEI5fCO07VLD0Qi3pUybfcifDoGXLRpW966zHLDejjSS02dsqKWY+E6WOpIMK2SlTBHgJTh3NIB6b2fxEcpoh9EYz/AIZ4TZ7Vif8AiqkJORrRxBCOE9DiPOIQhAJowZtjKX4xM43l2F/WqX4xM5dLj26GN/Wqv4jM808Q0xlX1lFNGqVAi7z589vr4z/lAwmhcLVZCwXQW6wbC1U3AHay7yUbQzwmr2KrqDl0GbQxexVbXOUDzijeGeKaRg6tvdHxguEdqauMtj5xRvDMITUcHUGa9hlifCtTYAutydoojKGURmazgKgzXZez/wBrw9ha6guoLHTSKN4ZICa0wFRgNQJTXo8ipkz5j1tFEZRK7A58r9uyDWb0stM3bOD0I8ZgwDPd1D2RvHxm3kICGfMSB7p1m4cc+1dJ/rGBJAY5cuWXvSDkAdk22B6RojFbhMht2cx/OQNAvUWwygL2jfT4SsWXKTILuWIOtm2mXG1c1FbZwG1GY3vN7LkOnMI27NtPWZuIZGw1iACtsrD3olrGfbDjteCD/W/2kOAfrSep/KWYz/A2t+2H5SjgR/vdP1/2m4+Lll85erjijkYETKHUq2oMchVuKL5e9lNoDKrcX93a8Qo01K2W2S+XWYVqotG1TKwXLax7xPQwPY7JcM+VMhv562gbqiJVFnANpFqVBsuZE7OgvMuHylwrDtBW5inxv1iqIq4ek4spuXsUuL22gdCwI1/rInImZjlW/eMpqVGfBuU7NTJrYd02kcWCKCqCWKsrHMM3WBeq02UZQhFtLCSVFRcqoFHkJiZq+ZOTc08vbyoV69BBOY+KdSKyoc29/HSBtyLYgIoHpHlGlgLDynOqUq4o0crVAMpzbkhoMKz1X5QqFs7hrnS1tLfG0DdyUyMgS6k3N/W8GanTqakB3tMdOli+YGJszFW12Gh0kRh64a7K7VLDKwOg11vCukPlETbc2nLqK6rVuc6UqiItj3hnmihh3WqrullUPZT01FoRt66wEijZkViLFhexElAIesIQCHSEIBCEIBHFCAQhCA4RRwFCEIBCEIDhFCA4QigEIQgEDtCLpA8l+kGHqDiFWsE+rc974Tn5DSqUc3ZDWa5nW/SPFMcacOosE6g964nIq13rMpqa5RlHSRV2MrpiHDjR7dqw3lq4nE4agKQ7tVLJYzBUWz9nb1llNlYqtV2CeIF7QOpw/HLg8HiGbKa2cZVbrNtHF/SOBqKtRaFYmy3nm6qZKhUEEdCI6SszmxAK+MC7E0adIlDWzVQe1baRWtdKdLsovVjI12puA4ZuZ7wMaYSu+GauEJpL70CWMpolReW+cZdxM95dRSk3ZqOVv3SPGQxNE0K7U2NysCaLcHLqbSq1z5RBunSaaGRF5tVFqIezvqIFGkTbwe3MOU3XpI9YEugYMCfAQGraydFlpVkqVKYqJ1Uy3F+ytkbC5lLd5G92A0r0gpzUcrZeyyG2vnK8tUUVZsxVveMvbnVsLzmRTTpAJmEoFV+Ryr/V5s2vjAsxOKrYnLzGHYXKthLMHVouSMRh86ffUaiZDrFly+912ga69KlSXmUWFalfLZhYrJDHg4P2UYemEY33ipMOyFxN1fVkqbSOLanWX6rBik6d4qb6QKkcGsijUA7POsnFDw+ty6eHTk97LfVZwjbTofOBOp6wPR8UxeFbC0nqYa7VfDQrONVq4cjLRom33mbWVJSrVclgzZzlW09FhOF0MXhUFXLzE0vT0PoYHm8t9l08hNWGpUKtlcvd790aqZ3anDaPsdWmKT0nphsrX7089Qq1MLVFSn2XvpA21qON4fkzOzJbsZWm7hvFkbDtz8SwreayNZqPGadGxyVr5XHhMOP4aMEEqiqlVL9IGxOJc+6KFz3O+jSvOy1AwdlbzMxYerSqVPrKdmvowmtn1EzKw0/SVekmrhx5iauaWAvvacerqh6GdJDoIRXicQ6VkpJlXMO8ZrQnKtzc23nK4n9pT/CZ0MMf7vS/AIFwmzB60j6zFNmC+yb8UsDTMfFVDYNr62ZfzmyZsejVcKyqLm4/OUXr3R6RVGdaZNNMzfdJkl7q33tCBRhsUKzvTKNTqJ3lM0TFR/xXEeGRZthBCYsTVr4eojB1am75cpXuzad4USvlLfTsnyksyggEgHzkoEFDLu15KOEBQhaKBKEjm1tHAIQjgKEcUAhCEAijhAUDHCAoQhAIQhAUIQgKEDIVXCUyxvbygDuiDtNb1MMy30Os4mLxuRL0q13vsbGZ6GKrUjnqVludRmEllPRFwSdYsw11066zg18RnRWzIA3vdZq4K3Oo18xzDP1iJIhz+KWL1yNRm/3nNTvCdLiahXxCroBb85zk0cTth0eXt2sVrxLE9O2d5KmIY/8AxXFW2zxIZzlILKDVLCMb6biJN2tvGDf1mVGskfkIjtrJX0gR9IvSMxHcwKa/uX2sbzPdbjpNdTWmb6TCL3GgIv1M64OWbZUwGKWia3Jbl2zXl2BwuanzaiOUt2dJ6DGNk/Rv/wApZp4ZTVOGYdCARkEsyRDzjvUptqulukjz3K7WPpO5jeF3u+H0/cM41Q5HyuhU+YnCXWGXEO/KZTqDMuHRw+cXItN5Aa4keGUatanamhYq3QTUEjOv70J0Po7Gfdpwlot5kbREQhPa8oEBrDpEIDltD7ZCfvCVGTptaovrMz0sdurxH9cf4flKsM4p4hHOgBl3Ev1pvQflMnWfPy7fWw94umuKo8tczG5HT0kcRiqLquV9c4bac6LppGyccOqcXQ7V3uW7OgkTiqBVUvYIV6eE5l4+msbHHDpHF0W3OvpI0cVRSgqsdfAD4znxXizSHU9rw7X7ZBPlKsRiKdQoyvorbZZgvAHWLWMIdR8fS0tmvr+UicdSJRszAq2buzmsYhFpxw6a8RQLY3v1sJlxlZK1QMrMfIjaZo4tqMIhrwFxnYXNrdkdZvXs9kJl9ZhwB7Nbaws2s0NynK1EuHv0Wahxz7XKw0VjbtFSBB2prUyWP7mUSL0kYqub6xe6L7R6svabLp7p/wB5pgCqQ1VCFY+XhKsb2sLrkBUaXGssZb1CFRgFOXXaZsclFb8s2fJ02MktY9qMT/glX/UWZODH++UvxCbKmvA8R45lmLhB/vVM/vrN4/Fxz9ZvXxxHeORkQ2hEdVI2gGUdAPgIGw30Ew0qdWuBnzFc+XQ9F6/GacOrjDqjAhgttYEhXp8tHzjI5AVvGWbb6WnN9jq8pKYTsrldfW4vB8LXdnsmUMCCR6wOl+cM3n/Wc84bFfWMx7eVVXX7pvGMFXAdQ9h2/PeBvzC+9z5yt8QiPkOY7XsNpl9lrc6mxyqFt2ltfu2l3KrU6j8vKwe12Ywq5qqIpLOALXkaVWm6Z1GUG51/OY24c7A5nUntDU6WvcCOpgalWoxuiI2bMq+HlCNvNpl8odS3hEtekxOWopOnWY6WFfnMpC5VdGzHfRekPo5ipBrXDKB6a3hWrm0FUAutiekk9XJVRCpOc97SZKuCrPSWmHGVVy6Xmk03dqbMbFGJhDWtmaqopm6ePWSoVObRR7WzDrElLLWepuHtChS5VFUve0CyEIQCEIQCEIQCEIQCEIQCOKEBxQhAcIoQHCKEAhCEAhCEAhCEDzHHKuTilXOiMCq5bziOAamgyg+M7f6QZV4lmIDdkbziPbMbaDykUVaTUqmRt/KJHZdjpJvXDFSVvZAusm3K9h7Pfz9q8CNGhVq1stEXfyjr1arm1TQr+7LcLxCtRrUmJ7CMDlWace6OamJph6a1GGZWGrAwOSJqoYyth6L0qZujjUGZ3y5jk0XpeK9oAJKo7O12Nz5yAgIDklsFNxr5SJ2krdnxgK+svxjYd6iHDqQMgz38Zn1klRmsRqICBIiF733kqiZTY6GRzaabQOhUq18VQ5QRKVJBmaxtmPjKsGlWsVwyoMtRu8enxmctprt6zTSxFWpRpYNXWmitmDWgPHYX2PFco9oK3jJnDXrB8Ragj6i8S1faalL2lsxVsuaaOL1qeJxtJCv1KgKrr1gZ62BRMO9Zq6nWyZdbzVwOnTqpiVdyXamVVTJY/htXhlDmUqvMpE2ZSJzK2IDZOWnKy9FMAxKrSqZEp2Yb3OsicPVWmKtRLJfY7yzE4dqPKq8wszjNrveXjilU08tejTq9m3aEDoYPG8LwYSrSRi7HUEarK8VVRay4vA1CudjntK1wmAxbIcPiEpZQM6t/teRxTIlMUaRVkVj2lMDscYxTUcOmR7NVQjXacvBomLwiUaqFait2KnRvKbOPfq2FbpMfDFxjLlVC9DPmuPdgbMXQNF6NahR+spnrrnEy41aOIytTRqDsvbQ+M0Y3G4vB4kLXpI1PQgqJLH1qddKNVVYBge8JJHFTDVkfskA+Ily5s3b0bylyje35yOXtG/8AUTKq6rdmdNO6PScurpOlTPZX0EqHUw6VmVqmuXwl62RQq7CVjaU1calKpkAJbSBrm3AfZN+KcipUcY2kgNlYHSdfA/Zt6yjTcR7Tn4xDWfDpcjM7bG3SZsQ3EcCGqK3Mor4xa07MU59PH1uWr1KOYML3UydHiuEqm3MynwaLKXpQKYx62bR1AtL5FXRx2XUjyMkJUY+I/Z0f9UTYZF0V1swuJKBj4nTVsHUcjtoOyw3lyZzhVysA+UWuIsYjVcHVRdWZZOgpWjTB0NhApwdd63MWoqhqbZezNJYKLk2HnMeB+3xX+pNbKrqVZbg+MBxzFwsWw7r0Wow1M2wFAypcRTau1G55g6ES2AQhCAQjhAUI4oBCEcBQhCARRxQCEIQEYQhAUwYuqzZgFvTXvec6ErqWVSzbCBw6NFFXm1KVMA928yYlXxB5osyE9xfdnTp5q2INxagg7K7SvF4R2qouHolQBvteZpXJ9lq8nmBOwN2nZ4GmSlXG4uMpliUloYBkxJ7T75dzNOFygFUFlS0o4nFftMV8PzE5Sd4WnW4t9tiR5D/aclO8PCdfH0nl7d7Hi3FMTffPKg1mlvEj/wCL4r8Uyo/13jMSkLqZBrPbbSTNlkBYOSBaSZu1bcyKZ8oG1pFmy2vpeA3kDzX8jA+UQOp6EQ6wIVbcs3GtphU6TfVH1bekwCdMHPN6rilZB+jlJerBFnXwmRcLRXwQTg8XcfRWApjQs6/lO4mXKt190RKw05UYaSD4ajUHbRW9RK7r6SWVejkGZaJcBg1OlGmJzeDKKHEcbhxoL5lE6uU20a/wnHI5H6TDoKtOWEl3bekJDKYSj5rCHSE9bzg+Uj70cIAdTJL3hI6Q22kkjt2uI/bj8KzEZtx9s1NjtkWZNPKfPyj2+r4p/wAowElceELjwmXS0TCS0ttFoekFwUUlp1ELMzdlCw8ootGOP1GsenhFSXCB3gIx5iSsbFstwvhFSbQh1jj6aDT0j/g/pFSXDTgatOmKnMPUS04qmrOy1fu7TB8NIa/clhiYiXQGMpUmDjtak6xHGUr6WUDu2EwdronyEfa+5/SW00xdOnjqAYlnYhl+7M1TEpUw7o2UG/Y06TLlbon9JJKbMe12R5iCsYWt/guL9V/Oc/hZtXT8S/nOkovwnGKf3ennOVgDlrL6idcfi8ufvN7XrHCEjIhCEChK63cFOUtM63taSbEUUCk1FGbuyFTCmoK3btnZWFvKQ9jLDUqOyw6nUm/WBfVdaVJnOoXwla4kMFsl2YkZb+EnVpNVw70i1i3lKkw7UijC3ebuiwXN4QJjEjLULplKdL3i9qOWk4pnK+Xc9TEuDGvMfUkfZjLEMH9VTpmrdUtuuu99IEmxJWmzBL5Sc3attJisTVCZLBkzKbys4dqivd8udiSLXly0grIwbVEyQIUq5aq6VECFQDo3j09ZV7a2RmNPTIXX4G2stpYfIpFQiqCb9pesSYUJms7WsVX925vAFxQOGaoSpdQeyviJScZU5AcZC5fKbA9nS80JQVA9yS7kln6+EQw5AP11TOxBL3+ECymwemrAggjpJyNKmKVJaa6hB1koBCEIBCEIBCEIBCEIBCEIBCEIBCEIBCEIBCEIBCEIBCEIBCEIBCEIHmP0mZRjEUaNlu04uW9/Geg47gjiceClWmHFPuk6zgsDexuPUSKvoYL2jCVqtMNnpnYdZlII1K6ek2YRHrVTy63KqqNLaZpQVdzV5j5TuQ3vQIGnZAzdkN3Y6qVbK1bNb3byL5gmX3RLExD8o0qn1lP3b+6YFItF1h085GBPKCusjtLOe4w/I0yZs20r3MBsdNJfSw1arhmdFUoHsddZnO8to06lU8umrMTrlEDScSfZ/ZcVT0XuMPdlXNRE7NiZQ6lXKtcFfGN2DBcqBbLrbrA24HDjiLmhfI+UtKcbh3wbDD1kUOmxXwkuG0sS+JR8L3kPjvNv6SZvbEZtmQdm20DlJbllWte/WOlSd62Snq/lJ1WReTlQAqvb89Z38AMIuFp4zE0lov7rQOBy6gfLUVlJ3vJO6jDpQp5yQ+a5l/Eq5xGMarSuUUbxM+XhtJuySajC5Gu0irqmBxFWkai4nmta7ITrOaisx01Msz1Rs5muljKNLBmm+DU1ujmEUVubicRSpuRe2VZqp4JMAwfiLWzqQKajWc3NY5r2N/GdGnxFMTkpcRXOg7tRd1lGam+EVmzUKlRfdu9tJu9gp1mFTBvZHHdYzp4DD8KAL0HVjsc0brhsQlbD4ZlFRBsukgy8Zqg0KNNuzUptlYSvA4+lheE1FZyHL6ZTrMtSk3ta1Kt65W3YPUTo0uE4Z6ftQR0/5TQKWpjH8PvhnqOFYZkrH+oMorpjaC0+YjGn7qM1zNtRqlKnkp5cgZdBp1lWNrO+TODceckqyrZr3FvWB02/OQz6EiDns6byKrqm+2s2uzJg8yaHIJgOu03P+o/+X/tKg4e5ZKjFrm43lGK/XW+Eu4aPq3v5SyphObXLl7DTpCHW/XsP6GdjA6o/rOfkU1A1tRtN+A7r/CAVPt8L/qN+UlxFb4Cv+GWooJuRcg6Qr0hWpNTJsGHSWlQwig4OjcX7A6TDjsLSXG4QqirmezWnTpU+VSWmNQotrMuNpPUxGFZFuEqdqKIly8SnI4xlQ2Xs7Ts4t6iUX5Rs/Zy38zOVj1P0wGtpZdZ1sRqjeN0//YTMNZOdV4tXwlYUsTRDDo06OHxC4igtUAqG6Gcr9IF+uo/++s3cO1wdO+2aathrSrTfuOpPkZOcFMP2cey6Gmxy2mzhVSo+EPMcsdN5LWnRCgZrAAnyhOZieI4nCszNRFSlmO29pbS4tRdAzrUpA/eGk0lL8JQNBHU65nLTRKqWIo1vsqqt6GWwML/4xT/0jN0rNJDWWr76rlk4DihCA4RRwCKEIDhCKAQhCARRxQCEIQFCEIBFbTXWOKBA0k17IEeUKoA0Akukz1sVSS6m7H7qi8DM7Fq+ppoembWXYfl5nKVFc2F7GYKyitulUD7jf+kfBKPL52jAG24tIrHxbTEYn0H+05C6HTWdfi361X/CJyBuvjOuHTPk9ujjMRWOOq+0KFrMe0shnNHFLzDY+Rl/HFV+KYjML6jf0nLCHMuU2mJHYVszNY3HlJ+9fec2nSxCO2WqQfSW/wB7UaVKbeomRsdc+W+wkhaYebjAe4hPkY+bjOtFPnCrxZcRUJOr9JPNMN8SamfKgbzMkfa+tRV9BKjXXcLRcnQ2mBdZI4d3+0rE6X2kF0AnTBjJ3+I9v6KSehW1xeeertn4jw1NwKaz0KMGmJaxTy21ubRZl6tb0gbkWtpKlw6dNPSRpcMt8ytczlcZfJxDBYjpmy6Tpcjwa05nH6P9xWp1p1AYhJdrnrCcD2z94wmkeWGsIox5z2POcj1ji6wg6QhDrCtp4lfKXw1NyotreP6X/wD4dCYZFZynCHSPJMOj9Ln/AIOh8pL6W/8A4dD5TndIGOPE5MnQPF2A0wlD5RfTT/8ACUP5Zz4h5xx4nJk6P0zUv+rUP5Yn4rVcfY0l9BMFo9o0g5JdD6XqKNMPQ+KyH03Xvph8P/JMBiXbWOODkl0vp3FdKNAfwSFfileutnSmB5LMWkUaQby6Q45ilXRKIH4Yhx7GH3KH8k50QjSDeXRHHcZ9yh/JJfTuM+5R/knNtCNIN5dH6cxltBSH8Ej9O43/AJP8kwHaKNIN5dD6dx3/ACv5I/prGHc0z/BOdCNIN5bq/FsVXoNRYpkbey2mbA9+VS3Bn6xvSZyioawm5e2GschTN6aH90Sc4tyIQh0gKMTiYvG11p4mnTftpVJJ+6s2jGVSz5KQamhyli2t7XgbodNJy/pKslPPUpJZqWdcp87ayTY+ugdClMVkdV3OXtQOlCcpeKVFH1lNc+V+6DuDIVOL1UuoprfsW9CIHYjnNbFYtMRiM3KKUVDaKbm8p+kMV7KzlEDEplYqbawOxCcleJVkanzEzDPUV8g8Jvw9XnAVVe9NlGVCLEQL4QhAIQhAIQhAIRdY4BCEUBwijgLrHF1jgEIQgEIQgEIQgEIQgEIQgEIQgEIQgEIQhXE47h6tatSyKoFuy9+6ZxMXgsRhUR6xBRtmDXnZ/SNM5pWrZDY9meb7Wga9vCSRYEuUNNu3rtLWqVcRSbmEE092I1teZ9UZWA69ZOo6NiBUZLIx7SqZBFsrHQWNuhgUNJgtVMp0NvKXU8PzKVarSfSl2sp3tDDuWqHmNmC0zbMZRDEYfI16fapkZlsZQVkxfodPASGUm9ukCMP6TficKlRaNXDOKgdBdBuCBrMWgax0gMUahp80LdPERU2KAsujfeBk2ptTI6B1zC3WRVSdhceUBlXzXfU97WCPkzAAMD4y58M9GmrVVYZpnG/leBdRZ+UVXMCGBBWTc1MbigrVSX7q5pCpQqYfI7aA91lM1cNxlShilvyyHbd1/rAoahT5ZUOxrA9oW0nQoY5qdGhhcZhlalbsvvNa8Gq1MbVq4gry3BKtTmfCVarmtg6tVaSWPLZhaQc5sPWyVqiMGpr57yFBmpNSSot0z5spHjNn1+Co1sLXosRuGEzNiRiMLyRRJfQhhvCwKlA0sdkHdznLPQUcNhsbhFQ5ecl805WEXu31a3vR0sJxB8RzqFPKCdxtMRPtuY9KOKYKjg6iLSZjm112mamtGrXGZzSTqbTfxfhr4aqhp5mR+l9jFhcNhKSM2I1dkOVT4zo5qsRwytSUVaH11I+/TN506PLoUqGKp61kstZTobeMwcHXEtjFGGLKga7eFp1uK47DpmokZqvRl/3kFmJpU85qFb06tmVx7pmvFrlwb63FhvOJR4rWRUSomh90zrCuuJwDkIVAA0ktacqpcpoSNusVcsQLm3rJ1Ka8vUeEVdcgWxMgwgXU9dekbjs6i0nqC1tfWRe/WFZ9p08PrQp3+6JzW3nQpNlwqMdgvSVGhZL0mbDYgV81ksF8TKMdUcVsochbdIHQzqjAMbE7Xm/h/wDmfCcbEfb4U/vTscPN+Z8IF6uqHtNYs1hLMwBtcX8JkxP+TfbnrKOKU1zVHIs+TeW0p1Ipn4exbA0CxucsrwVetUr4mmxB5bdnSBPHfYrtcMJeyhmsdRpORiOJM7nDVKOVw24a4nWLW7R0FpmO2p6ZsfgRjFS7lSvgI8EuTDKv700JVpvT5iupTxlOG+xFte1Kyzph6lNcfmWwe+X5Q4WpXCHNodN50RKKf2lX1ELZV1D4Ktf7rTNhKSPwhLrfsTeyhqZU7N4StKAp4XkUzoFsLypbz/BlycYyjTvT0VViqtltex3nHwmDqYXjKcwqQ+a1vSditsfQwrnpxSqqUWq0gRVGljOnvOJVW+FwHo07fQekQghCEocIoQhwihAcIQhRCEIBFHFAIQhAIoHQTl4/G1qNZVDqtJh34HTZgo1Nh5zLiMdTomxRyPvBdJ56riL18q1man95mnT4YnLb9Yzs3Qe7JYeL4jiaNJWyLd+7M2ExtWhUKVMqnrcXLGaMc9Kk3ONQ7et5ixGL+sWu1JUd17wHSQdbEVaiUDVSsDp0T/vK+F4g1+Zma7LacKvjqtZSBUyr5CdP9H8t69jfbWIVRxb9crfg/wBpxp2+K/r1b/TP/wCs4vXWdsOmM3V4v2uJVreC/lMWGXPWUEXnRxtqmOe2xRf/ANZkw1K2LAO05ysNZQ5mtrr1hkFpc1sxkAukiqrENpJFfESfXSDQKSojI112kgupk8trwK8oKN6TANp0itqLHyM5u+06YOeTtYds/GcNY92kPynfWuaY1tPP8H+t4oXOuWkJ3z85nJrFM4gtsNZUeYzXJ1kgubbQyQXoSpMz7aSSrUG+omfijmrw2up+7L8oJ3At4SOIam9J1Z1BZT1lhHjefU8YS/kQmqRgj66xQ3nsecRdY4usAgd5LpIwARCOIbyBwgYGAohH1iGpkDMIQlAdoljgIBAwEIBvIiOIbSKcDCHWASIkohAcIRGAzJYXSofSQ6SWG0q/OYz6bw7e2w5vh6X4BLJThP1Wj+AS6ed2nsQhCEZzgqB5101rd+BwVA1c5Rr+AOnhK6ldlxovmyLZWsNLmKk2tJw7Go7lXW8C4YOjlClLgJk1PSKngsPTtlTVWza6yDlfaKvMqFGVlyWPSw6RPWrIHLVaYAqhLlOnzgXLhKCkkJYm/wDWL2LD9r6oagA/CZ/a6uXV6d1v2gvf1jp4qtVrqg7AzMrNby0gaxSp5mcILuLNpuJUmCwyEFaKA3vM74jEU6SXfV2btkAWtGa9bnApU7Fwtha3dvA01MHh3+0ooRctt1liUqaG6oqm2XSY6eOeoqZFu2max8pU2Mrdi7FXvqthr2rQOpFMWGq1nxP1jMUbNva2/SQOIxOZwSwUXyWG+sDownMOIrI6sharRQtuNWFhDNiXp9t6iuFqHs+PSB0oTmvWxPPXLzB96/4bw5uMuvY1OTQH1/8ASB0usDOU3tdlBLsVBvbSxzTdXNcVKfK7t+1YawJmtTBINRLjfWL2mhbNzkte180ow6gZEai2cE9orp85BqFTkoqLZvaC23S5ga2r0VUMaqAHzieuq93KwtmazDQeMoFA4eqGs1UHNmt4nylAwtZmyMtqbUu1820/KBt9qo5gvMGY7ASQxFE1MgqC8ppUnzYUsO7Syt8lkHpVHrJZKihH2BGWFa0qo5AU3JXNp4Sc5+Fw1ajQyG5L017R9022mygjpSVarZn11gWQhCEEIQgEIQgEIQgEIQgEIQhRCEIHG47QLFKhomoAttJwUYpvqPOeyq/ZuD9wzyNRMwFt5mSEa9NGprbfyhgqFGrU5dVwGa4Un/eR2GU7x0alOj23QOS1ipkgWLiDhlr4dsMqM65WsTMjpfaa8a9SscPzMoOTv/eF5RVriqioq2yyhYg3CfVZDywNOvnKhbl5SAJqr1DUWlTZ7hE7N48Lg+clZi63Rb2MDIrlDmp51bxBtJ1MQXprnytUpnqOnnNZo/UIlajkRf8AMHX/ALzJXw6hFenUV0PhvAVKk+JLuuRQutifynY/R5aNMV8TVa2QDcXnCVCzZRvLFqVaQK03Zc29jvKOxiaGB4hUqth8ZlbvOG0EzNwimKgVcXTcZc1l3+Ey08QPZatCoLFrEMN/QyFLsVAwvn3VhAMPhxXxHKD8oa5c8E+qxluzWyn3TvNB9s4k3ZUVSnUACbcPwjDvg2Vn/vdu5m2MDocOGJxDCtz3pC/aosLyv9IqFDkLiW7NUNZbe9OZhKGMwfEEdaT3XcEztY/nPW5S18Kq/s6u8gz0uLe34ZqGHHLxOUZc3vTi18LjcG3OqI9It7y6flNVTB4l+JKlKgKDLsybes0Vq9bBYrl1K3tN+8h1Eox0jjHoNiFXMF7zE9J6HhFQ1eHI7LY6zlJw5cXhXxOFZ6DNfNS6Tp8GpVaWByVSD2jltM/bU9KeOfZ4e+2acheFVatSqKbXPeRfvT1L0kqrlqIGHnKKKLTxbBVsLTTLBwTB4vC5mZVpqe8jbmZ6/C8VT4k1Wmhek7dq3hPRRCB5fEYVqWLFK91D6XnYw6hcFWA2tMWP/wARG32gm+kv92r9RlnL7aYKjAUzbWRxLXVZGpkym6206yutlyixlFOcdqRY9i8hqA1tdZJr5JVUJqNZvp64L+Gc9L5dROlhlzYVRtcGEU8L3f0EWP8Atx+GacLheRcl8xPlLyik5ioJ8xJaM9dWZsMQCQrCdbAd6p8Jj1vrNnD9KjjyEsCyshqFQu6VVbWV45C4q2UkZOk0PQViW2MjyGXuuwlmCJR4apGBogixy9ZRgT/4hjfxCaQtZNnuPMSIzIzNylu3etA4WJYPxIsPOehqfZm33JibA4d6quUdW8mmxnRDZrgWyzMQszbkW/8Ap9/xn85t4Z+pDwzSHs3/AIbVw6OjO7ZhLsFSejhctQWN5pkqWIq+0YxGbMKWq3EWAxDYik9RtCbQpowxuOJFgyjp5SvhS2w7ekitiYlHxL4cXDouY32lnNQuyB1zIO0t5ho/41W/0hIso+ksbf8AYzSLK7A8UwljcZW2m094TzPC9OMUwNtd/SemfcQqvEorUu7crtLPdHpOfjMc9LFez5FKkd683jur6SEneORjyyocBDLHaUEIQgEIRwFFJRQFHCKA4RQgJhcb2E4/FSqVCSgbNoqzszO+GR2zDe/WSRwKdK6nMLEHpNDUDRwxqUmqClbunxnW9nBxBqNYrawWWVaeemUDZb+ElFvKmnVWk9SobllI16RNjG5IpOjEDxnoK2CRKNs1k99mM4lXkuMmHzAL4jvwrIiI9RQ75A2tyJ2uCqoarlqBiR0E4lRMlXK3ZM6vAFtVqnUdjqIgR4xpjKv4P9pxp2uM/rT/AIP9pxZ3wYzdapf2vX7i/lJU1+uvsYVf1pf9Jfyk6fe1nKVNcvNdQ12hEG/vLD93wkvdaRUTqY8uusJLrAqzNzSNhJdYfGL3oDqaUz6TmKJ1KgzU29JzNAZ0wc8l+GxFTDszUjlLS48Uxn7UzHpfyjvrrOkQxbUcfimP2zD4xHGYgjWoT6zNmEkG0mqS1wxVce+fnF7RVYdpriVX18oC/X+kkwWMwhHCSi1A849oh5xjXed2S/oYvevGYusBmKSO0j6QCKMxDeQS3iOkIzAjEPKOAgOBijgKIR9YDSAQgYHeARbRxdZFEIQgIwWEBAdoo94dYCMlhvtvnIyWH+2Exl01h29lgdcHR/CJombh/wCo0fwzTPO7SIafCEBAieWDkOQF9cvjIq1G7VF5dx3mAmeotVcazLnIcrstxbrrKwufOyUXXKV7HLI7IMI23pMyaoSe5eFRabkI9rk5sszU6T5KZyEfXlhpqFMVSjX9s5qqpNmAa+w6QrWvLbRMpCm1gO7B3VFLscoGpvMuFoVKSYhWWxPdt72kdWiw4c1JEYuU9dYGlHSovZYMPST9ZgrpiKiJyzUupObPYaW8ocqq2LVhSYJsbnpl9YG7baP01nOOFfkKqoe+2a2pIkFpVGqFVRy6Mv1h6C2sDp+hvIVKqU7ZmselpgTC4u6MWs3ZG/dsYVMLXL5iC7doKVa2U30MK6XTTQQzabzl1qT2xIBuEpki33jvLqeGJqhmo5aOcnI3TSEbuv8A3iDA7G/pMVRWq4pAosrdp1/Dt85LDYd6DI2TUoA1j1vAvqYinSbKxsetht0k8y5bkrbzMpqJVSu700zCogXU7EXmWvSZmxVtRymIA+8RrA6GcNswI8oZ1OoYW9Zg9krOcw+qRnF1HhlsZGlgKy5CWBCqq5CdPC8Doc2na/MUD8UOagCkutm21mJ8HWemLBVK5djvY3kXwWINEIGW3a38z6QNtXELTqKmRmLDpaHtANbllKg3ysdjaU1aL111p076rdtxJChU9oV2ydi/a6kQq7m0w+TOM/gZXSxdKrWekjDMtvjpK6mFZ6rdpQjOGze8JVQw1UYrtZQiBbEddLQNT4jJUCmm+XMFzg6XkVxTa/UVAcuZR462g1Ks2ISoxQqo7p8epkUoYheaxennfZ7bQi6hV5yklcpVirDzlglWHptSohGy6eEtEBwhCAQhCAQhCAQhCFEIQhHP4hUq0sVRamhZWVlYCebdspGmk9PxHGHBhWKZgwO080GDbzEtQi6jvCX4Crg6S1faEDE7XlTaL4CTw+BfFYZmpJmdautvCSFk6FIY3BPl09mbMo/dPSYHU0apsNNxO9icSmBwq4ajQs70+3OJUrBlyhLp5yo9Hw7AYathqWIqIKhZesw8SwCYPiFKpTbLSq6FB0E6fBqKpgKLUyQGXtLLuI4VMThHU6NbRwJaRwMQyJnwNViTSfNSc+B6Gc56GVixFx0sZ2Mfh3o4TDV6qh3Xsu46r0mIUgqvkY8tj3TJawy0bZxZgTNFLDvWzNTzdizGyXtKTSVKilfGdr9Hftq437IgYqnDsPyTVONpl27Vssq4a1dMRbDKtRrd1p6mphcOwbNRS7b6Tlvw+jhsRotQp95aoBWUSxmDzcPWqVXCONWS+n9JzUwtN6DV6WIzVU7XZE7FDClalRlxXPoMutNmzSLYdUoulJFUsszMrTmUcUlX63GUWr1QRlybzXxE4KrVptiaFVWqKLMN5VhKCLmSqaiVNLNT1ksfhXpBalTEtURP2g1iyncoKKdBFUmwUWvM1Th1Gpi0xILK6nW3WcunxfE4gDDUEVap0Vp0eGV8VUDpjEyuvvHrNRKS2VfsntoLHaV4P7E/iltT7NvQyrB/ZN+KZ/6a/wCV4lA/XDHicVSwtLPVNkvbQSqlXStiA9Nrqw0mnNsiEcXWaFFXB0az53TtXvcSJTJRrAbWmmZ6/wBhWtvlM55Q1Dkk5kYAMdOhjxSBKIJ09RMVCsUvfUTbXDCjdh2dNpi22AZLnYiNwuXT+hlqtRzao23RpPlYeptnU3t0lGArN2D/AFdfjM9WlRXuVLnzWaMFrR8lvKjSsM68wU79oyIddusqb9fpfhMgHxiJX5QRi17azqYDSo/4ZwcTpjjb76zvYH7VvwywkrsXXq0qVV6QVnW3ZO0w0OL1Xw71nwwCoSGytNmNYLRrk7aTncPUNwfGW++02jfgOJUseH5aOpTfNL6mKo0mVarqpba84v6Nd7EfhE1cZQGnRbrnEI6Iq0XOjoZMord6cTidJaeNoZdAVnXP2I6djpJa0bUE6j+kZpDl5Rp6Tk8MXE1qTsuIqXR8us2H22mpIcN6rAv5VUDRyREEZabbX9Jgw/E8RUrvRNFCyjoZsw+MNao6NSysg8YCVSlc1jRvUK5bgyDLT9oq1jnVqlPIbiW1Mfh6Vfk1Mwe19BJUcTh8SDynVreAlRy8HwxqXEErJWRlXy1nYbdYLkzaFQY3pLUGugkVyeI0nbiKMEYi24nVQfVpfwlYw+U3Dtb1l/pEQhRwhNBwihAIQhAIGEJQo4QkChCEAhCEAijhAUyviHNXJRCt8ZdWqpTTtbGcXGV6nOCUnVUY9mz2kmQY/GK1Rkeu5/cA0mPDV0Ziaz5VXuvexka+HZGYl8x65ddJlayKbKD6zInUfmVHZmLG/vTqcDql6rq3up0nGLu/ebXznW/R9xzqidcssB8Z0xTX25c4g8p3OND+8t4cucMTt408kVTr1T/ek/0k/KWU9TKqpviKX+in5S2nMSAW5/nlkvI7xXBqG9r2gbkzIdusX9JK3Zit4wrPzScRyxqlt7S4akXhYKdBa0DtAk5HLe/hOSB4TqP3GJ2yzlg2Gk64OeaQj0kRGNTOrmOokohreMbecIl0h1gBDeBKEUIFEfSIecfWdWRIneS1kW3EBwO8IQoiEcQ3kBuY7wi6QAxCMxdYDhCHSAohHEN4DhCEAkRJRCQEI4oAYhGYhCnDaHWBgEKGlYX8YGKl9qPWZy6ax7ey4Z/h9H0mh3CIzNoBMvCv1Cl8ZrZQylW1Bnmd57V0K6YhS1M3ANpbKsPQp4dMlNbC95bCKqldUqimUclvKT5qdq9RbLvd9onQtUpsDYJf8pkp4F1VgxBJ0zFul7wNTVkSk1XNmX93WR9pTKLK19ez6bys4ap7PVogpZ2LD4m9oqdB6LJbKB2hobhbwLvaEyOzBlybhhF7Up5ZCPlfL2iPGVexMwbM4XMwayG4v8Y/ZamSipemcljmI108IFy1r0i+Ukqe6JWcYq3vTcPcgqbeslTV+XUynKzsSt5ScG7UUV+W1iS1xfMT1gXc850tScq+zAiFXECnUKlCQLZmHS+kEoHMhZ7hEKyD4XtHIwCNbNe5OhgSpYlarBcjKGBKknvRpiFqVXRFuU8xKxgk55c6LbRVJjXClKqsGXIr5xprtbeBbQqLWpZ1XKGJuCPA2lsqw9Lk08ma4zM3zN5bAVvS8DHCAhADx/pCOAj56mAgYQD1haEIBCOEBQjhAUcIQCEIQCEIQCEIQCEIQCIRwgEIQgZcbiKOHyLWW6v5XnI4jQw9UpUwmVXU9pfvTs4tA6pcX9ZlNFTuJjJqFVPBYCtTXMQj21CvNeBwtHBh1o1LhvFpnOHQ9BaR9lXoPlMi/E4BcRiBX2OQqZyH4BiUvkysPIzochlHZdx6GTHPG1Z/nLYv4ZTejgKVOotnWavXUTBzcSp0e48xGMTiBuqmW0PH0uXw2qi9pBbKCPOefYfVr0PpPQ+11Peog+hiavQcWq4W49AZJaj08w/enW/R39Zrfgmw4fhtTvUcvppLsHhsHh6hegbFh1MqStt9XVbqCbfKRajSc0XNNSzHW48o1fNSrdDc2v6Q/wAuh4qwv8pUVPh3StUalVCrlzZSsy4hBVpZSzD8M6LkGq1tQadpj5Dm+kzLUSz8GBQ1LsT2h+cv4yoZNf3YsHhqmHz57asDofO8ux1I4q2U5dt5PpftlwfD1wuMo1Fe4cA6jymo8Oovi3qZ6gbRu9LUpEtSs3cUS8L9YzdGUTcMyi+irbTQ/lKsK5akxNr5paynKnXfb0lOFUim4K2OcSfa/SHEUSphglUsFzjuynBIiVFdXuADuJdxH7AW35izNhO8L7dr8oll1c49DDTWRHe1/ZrCw1vrtKMeL4n7LiCj0mZNO0JeHFRahAsMvWYOI1SmIewUgW3E10/s6ltBlO05zPtqIcVOTzGzaDN0kqmW2mYC/UwdaOY6lTo2q33kGoFvsnpt6G35yU0KVIGtYXIl1ehyaaMr3Lm5vM5p1EPcb1BiaszU1Vs1x4mBHll2sGHZluHzImQi+p2MroN9Y1sw0lrVMuW3j1ECRq2vmDC0tdGOKpVAOyAc0x16pOb0nSDXAgZauCepiGqh1AuJ1cD9qb69mZxNGD+3/hMsMyuxVD2hKtIGxa2tvjKcLgGoYOvRLqxqEkaeU1j7Z5M7GdGXG4NhnwuLxFKp3so2mjiVKrWSitNMwvrb1k6WnF8R48oTYndgc3ilGo+Iouq3CL2pv2prf7kdf7JoJoE/DItsPBfsq3T6w7zoPqjX8JL/AN6Q3GuolpHJwSheL1raDlialH/iFa33BL0w9KnULolnta8oGnEKv+mJFZ8gfjTZtRyZRwZQHrdP/mdMYZPafaLnNky/CZsJhhhcRVQMWFr6wiFCgtXiWLz7DLaaK2FyU2ZKjjToZZRw5TFVa17ioBpLK4ZqDhBdoHGTFYxMFTrCtmLOV1E7VJi1JGbUkTlHC1l4WlNkIdamY+k6dHShT/DEErISOaGaaErwivFeA7wzSJaw12mf2vDlrCsl4tGrNC85OJ4lkr8uk6keMxfSWLoV1bEZsp92S1ejhecWrx5LfVIS3nKDxGpiQytUyC214segdwiszaAQzjLmG08/7VTp2YYpnU6Mg3/rKauNrVqqo9ZqNMbW/wDSLHpEfMobQ+kebwnBocXaiFp1SCim2cTpUsdh6q5kqXEWNhaRz66HWVCvS6VFnJqYn2rHOgrLSan3SesWOhXw7VquZnJHdFj3ZkGHXDhnrZC6t2L+Eop8RWhdVrM5zddpmrVxisSajOpCHYzIuxldH0X6pCO7ac56QIzBrn11l9bEZ73ykdJnFVRtofCA6eHD9rPY+E6XAKRTFVM175DvMHPpsGuMpnR4JVvimRe7liBLjP6z/BOEPOd3jOuIX8E4XWd/GeXqHS/zaX+kv5TSnelDKFq0bG96Sy9JiUjpZaLrHEyk2y7SKG284C8CI/SQRy6nSMJpJNpvtIGqEqBCps3WAn7rDpaco7zo8/NiKtI6DL2ZztzOvjc80oDQaRHyjE6uaUYkZIQhxDvaR+u0AbbQCENYQKY+sQ2j6zqgibUxxN0tABCHWHSQKIbyXSR6wGPOF4QMBQ6wiG8B7QhCQEBpvCLrAccUDAJERxDeFS2gYekUIIhHFsYU4QhAIqelYescQ+0mZax7ev4Rrw9PjNswcG/UF9TN4nmd57EIQhBHF66epjgEPSI+ccAhCEAhCEAihHAISLuqLmc5R5wVldcym48oDjhCARRwgKEcUAhHCAo4QgEIQgEUcIBCEIBCEIBCEIBCEIBCEIBCEIBCEIGfF4hMMqNU0UyasjoHWzKdiJg4/wDqaG1+31mfheIT2pEpXWm9PVb+9JKuxlXwi5aHpJCOShXyUPlFyF8TLYSCrkeBi5EuhLQp5J9ZE0D4XmiElDNyT9y0hy8rDs2E2SuqypTLO1gPGKVWITOcbh7/AGokTj8N+0/pINO0Jk+kcKf8yB4jhvvwNZhMZ4lhxsWPoIl4jQLADPf0gdGjuZdKKB7RlP0phOr2PmJqJRfibjC1bGxymZhiHZcMobW/b/KWNjcJVpshrABhaQX2XOXWsoJIO/hFiRqtU54KqQvaT4SdDlVc7JTUID2bekhToUUyNSqpnClWue9eXUEFCgqLY5ddD1gQp1Q1Q3TKMhsxPQGXCzbMD6TAVrulO9PKSra3HjeWDDZFzBCGytuNd/KBHHYKpXqOyZe1brL0pOiuCL3U7GUlnR+ytQUsmxOt9Y8PVrGqgbMUv2rHSZpbcrEYeourU2tlXcSuncMLjqNx5ztviKqXa6kZjoR52kfaM32lFGy+B+UURLk07jJluBpsfOSLnK17EW6j90Tp5cK9s9DLrluD1kfZsHVzKM66f+klLbn8qkxe9OxU+78ZU9JC5UFwR46zpDC0XDMlaxfo3x//ANSL8Mq8wsrow12MUtuS+HqOxs6kTRjqlelTTlaaa2F5oOAxKsbpprsYsbRq8tbIw06eoiktRVqP9HU3LEPpe06mC+3H4Zz6qE8M7QINuomjBp9clmbunYxEJLXxBmXD1ypIbKNvWY+NV61M4flVmQMp2MtxqnkV7O9sjdZj4yD9RdyR/wDE2g4BXqVsbVNVyz8vr6ztI7c1FGoYEzzvAM3t7BXykoek7Y5vtFOzqdDusDn1OKYjnNRKU8uYrpvOqjfVU2/dnnHz8/NofrG6WnbSrW5NLs0z2fvGRRheJe0YetVNMjldLzTh8QK+GWuBYMt9Zw+Hu64XGKEBBHUzqcM/wun0GQy2if0jR9l9pOYJfLtKMLiqeKxzvTvbJ1mMf4G3+qZHgmldvwtMzLUR6dtqqUqWeo4VR1MzU69Oti3NJ1cZOkjxKx4bVv8Au/nOfwPR2ttlM0w7ysNgdfWOYKH+LVv9NZfj7jA1raHL0gXVfs28Msp5qpSpXNricviVSotTDZajAMi3sZDjDWwuEY+fWRXVq4inSXMz6eUqp8Qw9S1nt6zgDFEKEpU8qdSTFWVagGR7sNwIseneulNczuoHmZnbimG5vLD3PkJ5uvVcqiF7hfExuUolDTLOWXWLHqDUp4imyB7Fh46zzmNVMLXy0nzHre0p5oFMZNKvjeGKrpWVT2jU94kwehSKuwvcm/SOtX5lY5ruqjZpQvZsVYgwGbN2tfWBdTr5KbIUQA+Iip1UN8yFtNLG0g+o07sWbIOyWtAdTK7dnsr90QzX6k26kysOb66xg+EC56l7XOYSzK/J7Dki/SZtm00MZZgoVDYdYEzVrUlyBoFiy5tz6yBbMdTb0ke6Mw0PnJQlmcg6a+ESBkcX0HmJOnUpt2mOV5PEVcwAUXPnASg5jZcy+IGkhy2arohAbwEMoyrdrt4Rq1Sk/YbKRAbYcoxuCq+c6fA0y4jMNAVO85hxNZTqbn96b+CVqlTiPbAHZOwlhGjjX26fhnB3nf4z9tT/AAzz420nbxr5OodMN9ZR/wBFZoXeZh9ph/8ASE0DfSYntmOlmt9BpJDSUq7DElCNLS4bzKgxi15E7+UfpCnJaHeQ66RwM9YZazVLX7Npz+s6VY7dR5TnG3TadcHPMQEL5to+ms6uZCSHnFqdo9cvnCJQ2iW9tY5QQhCBR0jG8Q2jG86IZ84jGZE6GQSgdogYoB0h70IjvAI4o4CiG8Y3i96A4RxQHpIxxDeA4Qh0kBI9ZKLrCiBhDaARdY4hAcBCEAkf8ySkffknpce3reDfqI/EZ0BObwP9R/iM6QnleiRCEP6QjDjFR8dRTEfY5G3Ol5mp1cQmEpNTrZU5vLF1vpedSqtJgBWCEfvRhEyhcosNtIHLq47E0cc1Muppo6KeyOoksLisZiKzAuFTtDpdfhOiaVI1M5pqX+9bWMU0D5wih/vAQOVTxWKOGw7VMRl5rlWqFB2LS93xJq4bJi7pVJDWQdBN+RMuUopXwIhlAy6Wy7XEDjrjsSuKZS4ZM7LlIXw0kPbcZ7K1U1FY9nQFb72InaFNM2cIob7wGsOUmvYW7fu7wOX7bi+dlyEtzivL02tIU+I4leU1QqwKNmViBqGnYyLvlF/SLlobXRDbxEDkPj6rJUci6c5RkKjukbTVw6pUqIvPq5XVmXILWP8A8TblToqnb5x5FvfKLwJQivHAIRFhcXNj6xBl0sdTAlFCEAhDXz+UIDhK6lalSIFR1UnxMKlWnStzHVfUwLIRKQwBGo8o4BCEIBCEIBCEIBCEIBCEIDihCAQhCAQhCBzeO29jS+3ME5OFZcLiFpNrUWv/AEnV/SDXhv8AGJ5zPc5ibneZlXtNplx+NXBUQ7oWBa2k0Jflrfe05vH1z4NPxwKv7QUOtGpLTxzDe8lUfCefFPzmnFIOUl9ZLWnpsNiExNEVadwPMS2Y+GaYQAbXmuVCd1p02dzZVFzMg4tgTtiV+IMuxmuDrj/lt+U8iaWne0geqXiOEfu4mmTLK4FTDuNxl6Ty2GpA1kvrrPV09aSeFpBwHp2OkrK6zZVS1Rl85VlmGnHqEh2uNLyWXb/Yybvq6Fbi8Q3XSaEHuh3aTw5bOrE6ZhDFA5tRaPDX5YuPelHrMP3tfuzzrpZm338Z6HDd/wCE8/jLqr2NjmkkhXlgV85Q7ulZVz3HnNPSQQ7Q2MA9QbOwkrSqqzqLrt5wrrcKaoa3aqORlO7GaKtWtQ4bVdajZ8w1Jv1mfhDZqtMncrNOM/w6vb9384ibMlXDMbiq2IC1XumvSXVsZWo4HmkKz58u0y8L+3pfGXY79QP+oJWFtLFvWw7u1FMy2tKcTiqNGouHNC5yjtA6y3D/AGT2+6Jlxag8TF/2Ii1psPIpU3zpUKoue+aQwlfCvd05n3dfOPFfqVX/AEJn4coFF7fuwktAOGNZqIr9tb9krG9JdL4pQdG1a0yU0A4w/Ulj+UycbOXEUrG31Yi2qd7CtbNmdCWOlmvNAPgbzxmEYnGULm5zj85ZVxNRKrhajg5jsZpl64ord5FI8xFykUiyKD5LPKJjMSBpXf5yQx+LzC+IqWv4xa09SUQ3utwfGKpQpOBzKat6icVMRiP2zzo8Pqu+fmPm9YtEjSweEPMyU6R8t5Vh8bRrYtUpoevaMrqcMNbEvVqv2SdBMfDlycTC7gMwgdKvg8JSR6rUrZLtoZj+kqHZvScAeBmzihy4F5l4Zg6NXC56iXJYwI4J8I9R6NNKgNUdq82I4wtPkJScoul5ZRwlGg+amlj5y/QyDlhKfshw4SqFLZryWAwqUS70+YdD3p0KjIiFnsF84qVSm6lqbKw8ootir1qdbDvRYVFLW1yyvh+GSgHdHZgB1WbxVotUKB6Zce6DLAB0AEDFSq0VxbVi+rIFtlMtxFejWw70xUsXUjUGWq1FzlU02YeBkiiDcKB5wjmYzDjEPQKVUtTUDUzNx1DTwmGU62vtO0qUXF1VWHlOZ+kOlCioF+0YVwaFfKe0oZDH7/YdlJlSU3cjKhtfoJoxddDSFIg51O94Gd89zmXUS0u1UHKoBC9JBK3ZbOgckbmGftZgNYFVOqbFcv8ASWAEDxErJFyQLCMXvpKJM+fffykQmZu0bDzjVir/APeD3PXSQTDU+6RcA+MHdAMozKvrKjfN4mCWKkEXPnAtdFUAh73jRF5ebOpPnK9FC2HzhqYCdWUZtx5GGZcuhtG2dyFBuJYMOua1T4wM2bX/ALQ09R5y6sgpO3L7SeMpHkLyg/KTViDrKypkwLLrvAtpZ7NZwPWR62ZySfKNaTkjl7xlDzBzHtILTTvTFM1b6+8Npu4PS5fEFuDsZzS7Hes1h3bib+DVSeIIoOmsQNfGdKtL0nAGk9Bxs2alfwnn/wAp28Z5OodANdsN/pCXtordDYzKrdrD+OT/AHmo/Zt0NjOc9pHTPQqZ8attSU7U6HWYMGt8QxAsFWb4U76+UQjhaQB0i6SXSR/KUV1Ltl6C85p3nTew3nNa06eNzzAGukN9oCP851cwI9oo5UPSOKF4Q4RQgUCPrIiSnQBiMDAyAEUfpC8BQO8ZkesCXSKEIDEid44bmARxQgBi6xyPWBKORjgHSIbxyPWRTgYQMByMcUB3hEI4BInvSR2kPeknpY7eq4Gb4NvxzqTlfo+f7m/4p1Z5XonsQhAQjNiKTVK1KwUjtd5biV2rUalPDI5IK5r+k01a6UgM9/gLyJq0lYuAWNh2lHjCMyPiOzzy67Xy+FpDPiuety9rJofU3m04qktNHL2V2yr67QOKQEgh767jfxtCsvNrIrsxqXytnuNjewtIUnr5ilNqjHPbM3QFd/zm+rVRFW92zd0DXzvKxiqRqLa5Lga28dgYFFNMRmpMXqZuUc1z73SRpriGRVL1Lsy5rAi3jvNiV89XlhHDWvqJA4uiA9yQq37XjbeBmo1MSlYKwZlyruD4nrLa6VWquVaoAqrlysbTQtZXVm7S5D2rju9ZEYhDSDkMFJ7P73pAxK+Iam3KaqXs+a+2/SOpz8tqbuKWc9og32m9AAosMvWQOIAr8rJUL20sOnjAzp7R7TlqFjSNtfPLIlaqYcDNUuznUkn0m3OurZltJCx2Nx5QMTZzQwdSoGLKwL2190iUozimuRKhdKb7KR1nSLAEKW1bYXlaV1ary8rq++ogZaArPURWepy87agkdJXnr5q1uYLo1gb6G9hNr4pEYg5ib5dBe/j8oe1UsyAMbNbtW012gZCtZLhzVKBm1G/dFv8AeJPavaaefNe6ZlANttfKbBiUyu2oCNlaTq1VpZc4NmNtBAx46lUfnGl1pAHTf0lmKzc+i6mouXOMyrfwmh66U6iU2Nme+UekjQxKVtEzDQHUbjxgPDu70l5wIqW7Wktmf2yj29TZL620NjbSWUqq1Q2UMCp1W2sKshKfak5Jq2a2bLl6+EtVsyjslT90whwhCAQhCAQhCAQjhAUcIQCKOKAQhCBh4zSNXhzKLZrg6zgYSgK9dqLCzspy36Geh4tSNbh9RFNm0K+s5uG5nt1EVBYuqut/SxmZV2l213nP43rgh+MToCYOMa4H+MSDg9JdiT9Ut5TLcR9gsy073DP1aa5i4Wf7v8ptmmZV4jXD1fwN+U8oZ6yrrRf8Jnk/SSVhZQ0r0vxCeno/Yp6CeXo6VqV/vCeopfYp6QSwYxMtZvAzNl1nQxy6q0x5ZmRxa/21QdbmIbLDF6YmrbxkqSFlW1yZr6Dxa5stt7SNBctLXe8sxBta2ptFQVnU+sK9LhftB+GcbHp2av4p2MIfrV9JzOIL2Kv4oSHJq/bU5vy6CYq/21OdJRdRIqgpKMSvYm7LMmN0AHWRW/gx7dD0m3EC+AxA/D+cxcH71H0m+r+rYgen5xiubFw79YpTRjRfAv8AjEowQtiKXrNlSka1Coi75xvKwhhvs3/CJmxn+IJ/pCaqC5Q6nQ5Zlxf65SP/ACoVpxGuDf8A0DM3D/s3/CJpft4VgupNFpk4dor3HuCGZNP8Wb8f+0y8Z0xFL8AmrME4ozHQZ5l4xarWo5TccuSG5lkTsY6n4Cov5yOJQe0Vb/fMN8WHGoDgyeIdKlWq6bFjNMo01HL0gF7Y/EJKnouu/nD3h6wtuggnR4doz+kwqs3cP77+kQzLb1nEwnZ4x/G07k4dHTjZ/GfymkdDidNqmEZU1NxOYvDsW1LwH3bzs4jEU8NTz1Nr9I6VVKtNaiHsmByOHYqrSxHIqEkd3XpOm9daTWPVjORxHLS4jnFgBYmQqY2rUzAG1xbL+czatuPxlGtgHQNZz7p9Y+B6YZ165pxS55hJFs3iIUsTUoNdKpDeUWjfhhbjrW++07oNjPKriqvPfEBLvrJU+JVqNZ3pnKXG17xY2cOKpxWrm0vm3nXxFmw9XY9gzyVR3NQuWszeBgMTWUkCs1m84Wne4Gyrh6i3sc0yY9/aKyU6RvTVzqd5yVxFRRlViPSS55+9YwO1Vr0qODFOjlDd0TA2CZEZ6qpt1Mop42qDrqF2uI6mIztnqZifWFUGg4bKgzDyk6uFrLZQl/QxnEJfS5EiMSFYMnZKywil1ydlhY+cBofKSq1TWqF23lYYL3hf1lExlLa6iDheXdQbQzFui28hGjZW0+N5BXmbRhlIli1WB1AC26Sz2cVDcGw9JUVNPe9oC1J2sJIN2Yr5iLC5kW310lAX1NtILVKg5iTeRst97QAsPEQJM2ftFAD5SJkkOUhj2v3TtJZHqdpbEeAkFdx11liqpYAXynykMrr2l0iN9+vlKNzhEbKjjaLE8qrh1dRYrMlNQCOZt0sbyb2zWVbCZoRTbVbmbOCNbiSabzMygUvFwZq4M4HEKYIW/lLA6PHP8r4zzxnouNjs0vjPPNvOvjM+oaybNhbfs/8AczVuNOsyVhlGEYfsz+cvR7hRMZdpC3CsmZgs1dJlwtPLUbNa+VZpJtCpCR2khYjSLrIEN9YemkkJDYwBttdZy23M6dRgALaEzmN3j6zrg55iHWEBOrmcYh0ihD6xmKPb1lBaEWfyhAoEfrI9I50Q4o4jIH0i6whAIHeBiO4gOELwEAi6w2iO8glCL0jvpAJHrHA7wCEOmkIUQhFAcIoQCAheKBKEQjgEge98JORPeEkrD036Pa4V/wAQnXnH/R0/UVfUTsTyu8gRxCOBmxdJ6uTKCwF9mtIJTq0w6BbuQu2nS019YQMD4Ko9BFD2Zfd8O1eXOlTnGq6iyqw0Pev4Caf6R/nAylK6YKlSp2L5VV7m3TWQOFqc5HUKoXLl7Xdsf6zZHCKVpHNVzG2dunhKFwr6pUCtSGfr3sxvNsIVkp4VjTqcx2Bdjs1+lpSMFUyrmRBkKnIGNmsLGdGG0Cikj0aFNGGY5tbHaFWiz4hHuLctlPxtL4QOdSwT5FRkFsy57tcGxvtNNBGpUhTKKQJohAzVsKKuIpVS7DJfQGWIjDEVXbY2C+lv/mW9YQMRotZ1VWNRHYrY270guDqIi0lsU+rzNfbLOhDpAx1aTpSxfXmns/y2l1akz4fILZrr/Qy0RwMdXC1GxaVlq6Buo6WioYVlrlizIirkS7X63m2EDnpg35j51upz9oPvc3FvCXYbDujVHdmBd81s3lbWaoQMrUG5LqUV71M+UnpeWYSm9LDqlTfX85dCAQhHAUIQgEIQgEcIQCEIQCEIQCEIQM2Pc0sHUqDQpY7X6zmviqNSnTqs5D02DC+mk38WP/htfroPznmUxBWmA1in3eszKvSrjaDIXD2Wc/iWPpYjCMqXtmGsw4au6U2qVE6b5byjE1AM7Ii2dri8zYgpu9tAPOXVH+qUMpUeJEooM17g9L6reTLLcs4uGv3Ta0DpcOqPVyZVQoh1udZqxfFBTOWja472YTk083LDHKqN1B/MSNWryayX5Tm3u7QO1hcbUr0GNSlY2N5wVv0Fx5QFcqhXYXv/APEg2VahWzAecC6l9tSsdcwnqKV+Us81gsj105jhUTZiJ1amNCMi0qmb4/nA24pb0b/d1nMqV6aAXbveE6dSqvK7ehZZ5fEVxU7ugU9YCxa3rVWGxbSFJiKWmhlWbmFnspI1aLmC1ilx5QLWUg5SLHzMFVrMo0I7UrZ863cljbrHQYIHc5jp0NoHWwXEiKgLiygdBM2JqvWqPk0FydZjzMUtemLDpHzS9YNV1NraaSBrh2Zg5qoR5TqKLIJzEqsLIVU+omk1SeyWVR96/WC2oyivh1rsMxIt4SfNQKMzreQ9qpfehWrh6iliKSLsPGdGmAxqhtQROdgWD4im66i83VdKOItvlMmLWbFg2vXpX+/NdVzTpVGG4dfzmHh78ypTY6HP0mzFl1wuIyjW4/OVg6TZjUt90zHxWutP2bWz2PSasMrLTu3VOs5fGaTEUqqkMMuvalVU2PcHKrMotKRjHDMVuBpex3mPNrrYnzMk2ZN4pGqrXNVixfvW3lTuXVQTfSwuZT7viI+1bxgSfOBddusjnJp+Uhna53ELtbaBfTqktqbtN9HBVq1JaqZbX6zFg6K1ay3V1HkJ6Cm+RFUC9pBWiVRuhm3B9lmzaC3WRSrn0tYywbyjRnXxnIFJ14vzShyZt50ekjufCWyixyJiMOydek5uG9vw6lEXs+c6Zkc6DqLyFODi+elfNXAzPM47ROthOrxNKNVQxJDjqJyX7DGzaeQkFhdHp9SfOV0agBsQtvOGdLai8q+rBXLYnrKLWruqBALr94TKzHNNKWZTlZVHmZXXAcKQVGkCCsb2OsaU2quFTvGRRBlzExpt2TrCpVcPWoN9YuX1kcwNrL8ZZUrF6QWpmJBjVUFMkuwc7ADSBBdScuh6zXVw1JaCuayAW1tMuHYJU79vWaARVblHXMdGEDCT2tGuPKHrvNWIoPQdlZex7lxvMw21BvKhC49Iza/iZFmEjqJUTc2AsDeCG1wb/ASI23v6yQvm00MKvVnyjM9xB6rZLMez5StmyIt9z1kHU9dR5SC6nQWpdgWUyDUihKtpLKda1PKdLbNKKjG9yb+plFi0GqKMq3kWpVUU3W0gKh6aRDMb3ZreZgCn7yXHrLuy/aD5R5yn3fGAS+2kgseoMumsRZcut7+sjaw84NfSAwQadxoYNUc5bsdPCSfQAdmw8BI97QDWUGYOdd/WbeFlE4hRtuTMjUXRc2XSX8M/xCjfUZogdrjY7FL1M84dzPScb+xT8Rnmz3j6zp4+zP4w1V9KWD/0z+cvoDQeMpq9qhg76CzfnNSLlGkxl2kdJ0FYVdT06S9ul5RTuuI8QRLyO0LSKaqOkBvCA2gPeVscu2snqBpImBF9aYJFpzG7xnRqXK6aGc91Ksbzrg55kIesib5ZMTq5HHIte0BtrAnsNNTIk2tfeCtfaOw+MCWkIoSoz9ItTHtCdACKOKQPaEUcBGKOKARwhAIHeAi9N4DhCPpIFCERgOEIoU4jAQgEIbQgKBhCAxCAgYAYtiIzIneT6WHpP0c1pVf4Z2hOJ+jf2dX4Ttzyu8iOEIBCIkKCSbDzMSMri6sGHlAlCKP8oBCHWKA4Q6+cIBCEIBCEIBCEIBCEPlAIRCOAQhCAQhCAQhCAQhCAQhCARwhAIQhAUcUcAhCEAhCEAhCEKycUXNw3ED92eQqKHGddD92ev4nrw3EeOQzxocrtobTMixa1RRYMb+Rk3d6liTYiZ9+1bSTVFc6m3lMi0MiWUav4kyk3VlBawO9pFey4PTzkj2tzf1hF6+/Yocn/AL0lea66aHzla3zDoJJrK7K2kKsLh6a5Sxcd4k6fCJmzNnq7+JkFPett5wzBh2jbTYwLaDJkckMX0y+E04eujVGWocmY38AZgpkLqCwbyk0UHva+skjt5qiqOcyqtjtu3hOFVftlQWK366Tb7S4w/JZlI+91nPqXLam81AeouAbLB1yPY7SvaSZu1qSZRZ2SgvcZR0iNUgZR3ZEPZd7mIvmtcSB52BLLoWlrNnysEsfLaUrlNwTJ0q2TssmYesAzBmFtJsweE57AnuTMPZiuqVM3lOlhMTh6dMLmyHzmZF3sFIeXrD2RLaOLfhl6sHUMuq+Me4kUsPSWiyZdcp8LS/mXz3AIbpK1jiFn2iihAMoCgeAkmZjfK1jFHKiipReqLPXe3lM54XRJ1qVf5p0Ap6CPI3QQjmfROG/5h9TJfRWG6hz/ABTpCk5jFA9dIHM+i8J1Rv5pIcOwybIf5p0xh1B1N5LlJ0EtDnLhaI2p6y1cGnSkPjN2UdAAfIR+u8UrMmFy7WA8pMUEA11PnLj2RcnSUtX+6vzhEwtttI8yjcyhnZvISPXWS1XNVUbays1mJ00HlImQI8JLBUq5B2rmUNULDSp81hUwru+YVfgRAYd+pU/GBgq0sTUa6upHrM5wWIJ1UE+TTsikynWWLKOH9HYk+5b4ywcLrnYKB5mdwSWcCUcNeEVuppj5yxeDOR2qnynZLiLPIOYvBlsM1RjJrweiN3qH+Kb8xvDMTAxfROH6pf1MtXh2HW3YE0ZmO0XaPjArGDoDamsnyKQ2VflHlJisOrADzgVYigjrc2uvlecbEK6a1FU0/DrO4WRRq6zgY5RzOygF/CWBja2bQaecPWWV1ClWTusJVa+omkOC+ZijHyEom63OjXEFVwQBpnGmkahXZbbec01Shpo1MgdLjeZFJpMgOd7BfGSopTxHYK2f3WhUbNTVr2O2srp5R3t4FxwVZzoVPpKzh6mv1bA+URdlZb3KeAmtO1lcJZT0vJYxCl2c17Hzjt2d7HykmGW+XRb928uQutNrrYW7JtFih1FhZrCQzsm66+cCrr5mTNcuB0lFZfqLXiWq4Ora+kHtfSICx1EouavVqgXNxJ8PsOIUSNO0JV5jbyMvwj5sdRJYMcw2gd3jX2Kfjnmm7xnpuNfqqfjnmm7xnXDtMumtu1RwY8m/Oa1mZfs8IfJvzmsD5zGXZAQfXknQ2l42lW1bxlomVEcF3gTaAHSRMkTpIvYbwKn2mItdjfUTc3aBmB9WNp0wc8yK3i2ij2Om87ORrrECCJLcecMoG20A0EYhF6QHCEJUZuscQjnQG8PXaL0gZAbwhFAIR+sDClHCLpIHFHF1lQ4dICEilCEDtAcIxTdlZlRiE7xHSRgEIQgG8OkIQAQMIoDhAQ6wDpF7wjiO8ix29D+jf+b+ETuCcH9G9GqW+7O9PLPb0ScIQhGPiYJwo6qHXNbwvMtetQpqTg6vKU1VV3XbbpOnUdUW7aAkL89JVVWhU+rqWUU2V/AQOYuLrOqh8Sy07vlqj37bRHG4s1U5hYUyqF2Huzs5kI9wiLPSIa70yB3toHK9rxPtyoHblDE5b+Il+MrOmMyGs9FFQFMvvG83CrSygh0tfSxG8bsi6sVA/egc5+cuIxVsTVslPOg6TP7ZX5LGlXeqDTRmY65Cd513ei6ujVEsw17XSFPk0qKKroEtlFzA5XteITKtKo1VecURyO8LRo+KbD4R2r1Az1eW9p18yKo1RR02kQ9EgaoVv08YHMp4rEjiDrUrKqI5XIxGq+Mo9rxiUyzVmbNRLi4H3rTtNy8/ayZ/PeSITL2gtrdR/SBym4lUqhEDrS7YD1V7QAtJ1Hrn2bl4slajZCVUfOdC1IAoBTt93SPsBV7oHuwOS2NxFPHsjVr0xVyEEDa0lhsbVq1zTavZHRmzEL2dZ1OVTDZyi5/vWiFClc2pp/LAmvcWxzab+McQsF00HkI4BCEresiMFOpPgLwLIQhAISFSqlIds2i9opdnti7bQLISr2ijdhnF03k6brUF1a4gThCEAhCEAhCEAhCEAhCEAijigOEUcKz479RxFtfq2/KeJ1XvC89vjf1Kv/pt+U8NZuoJMkiasMjbg+UktbQKLAeNtZFKNQjRGPoJJcLiDtRb5SCxa6AZG1HpKLJZrHXzl4wGJP8AlyQ4XiTuFHrIqjRERhYGJnDdo5rzYnCKzd51X0En9DEjWt8khKYWqowW+a9tbCRAXIe1r4TsJwijbXmGWrwiiN6TH1kWnFW1u7LKZXpe87i8NpJtQA8zLlwaKRZEEklPPGjm2vI+x1idFYjyE9R7OR90D0j9n01N/QRA8wOHYltk+ckOF4q/cA9TPTchOt7x8hOkpTza8IrnvOglg4OwGtVflPRctRsimAAB2W8DgLwVetVj6CXrweiBqKjfGdu1vL0iNutwYHLThNFf8m59ZeuARNqaD1mzY6SQW+9rxQzDDEbkAeUl7OOrS5gb6aRdpdzmihXyE8z8ZPk0/C/xkumqwgR5SDZRGVFuke8JQDyhtBWj3gRtrvGd9YEeMZgL0iPlH6R/1gREMuuusB5qY9IEf6iRNJSdV0k8wG5kWZbbyCJoodtJE0LbNHzkB1aRfF0hvYiAcg9DEaDDrKzjaYGlpBuIL0zfASULzQbyIiNFhMpx56Jf1Mg2NqnYASjbym/di5RG7LOe2KrH3rekga9U7ufhBTpZB1ZYiUUauonLLN1YmG8FOiatEbv8pE4qj0zGYYusK2nGp0S/rI+2m2iATJHAvOMq20yj0EgcRWO72kIQAu5Ort84b76/GAEcB2FpTiRSpFGqNa51Aly1UViM1vOYK7UwH5tzUv2SYhGmtRp8scs0wPM9JzKgPObILjykC2bvaiNGKtdWsZpEWHvAWERuu8kWuG3Av1kSbnXWUR9IwxB0NoddoZZBLMzDVtJNaliLop9ZSb30kxa2sC5mJAzbdINn7OXMDbrElywytr5ybK+iOQcu0kipv3tDLabrycrbeUrZRmH/AGky6g22A8JBEJlYXzMvlJPhxntTcMPWOlUrVfq01FusaU73voB4CAgiKuV0tr3hBMK1ZmZTamD1lbO5GRbj1MktStTUqGIgNqJRcuW58oYJz7TRXoHHSTpYoLUPMT3fdErwjA4tCPvjaWB6TjAvgx+ITzD99rz1HF/1P+ITy9T7Rp1w7M4/y2U2vTw69Bmm1dTrMFD7Kh+JpvHe0mcu0hL/ADh4Wk9mkct6gYbydtddphT23gdohqp6iRUWlEpWzXNussHekAudrkaiAqqk0WtobTnm+Y9DOlUvl03nNqfaN4XnTBzzRt4x9Yo52cz2hbTSEDrCDpE+gjgdVgQzGEMhhKiqAhA+U2oh1hCEWUKRr1lQOi395jYSDLY+PpEISKIjHAwFCEcAiMcIQhHFHCiIxxGBMOyqVViA3eAO8jFCAzEYQMA6QhAwCEBoIGAQh1jgFpEyUi0iw7v6Nn65/wAH+89BPPfo7+sN+A/nPQzyz29E/QEcIQinEUufSyHbMp/rKjgshfkBVDZd/L1luKZkoMymx01+MoqOcLUsjNVQpmsTfraBFMC60VUv2swLeBs14xg62fMzpawG/neS9rcLnyUyoC3+PhBcYzFAKLHfN8+kBthXzOycsh83e6Xlj0WIpWysUFu0ZS2NaxZUvlJvca2ifHstNmFPu59SNNIROvQYU6rAKSyqMo8ovZanMd8tO737HRdOkj7e+bKlL3rLfwteXms3LolUAer0b5wqmngnWoGZ1IVrhR6WMT4Jyoy5d3uL+Jv4Sb4qqmbsUyops+h8Ie1Oaq0glPOf3tNrwILg3GYnIDnv8MuWJMPiOWi1clQIRZCd9CJL28ZlUJqxXr4m0ZxdRd6QLZ8gykmAqmDLo9kphjSK6eMpOCr8srkpkFj4dnQCX+2tYNybL2c2Y66m0kMYjIMq3djop08oFtNGFKjmUMwAv5aSw2mc4iotQKaIAys3f8JWmPDr3LHTc+MDRiUL0Sqi58Cd5jOFrF8wTLSuTyr9NNJsw9XnU1cCwYdZn+kafVCBlJNvW0CLYI/WBKVNS1XTTS3nK1wVRL/V5nbRGBHZ1M0e2jLmyGzd3XfW0YxqCoEqjlnXfbS3/eBkWhUejV5aMH+s+sv3vCb8Pzirc1Spv2b72+EtW1uza3lHAoxTVFpjl02Z79Ldn5zNyHUFUpMFqKmpt2bHW83VSwpnIVB8WmT2muV0KghWe5XvAQBea1ZnfDOMoKoNAJGnh3atnZKmTOzWY67S016oqJlykOL5LbLa95Gli6gUCqGLtayBbb/GBsGo2t6xxbjXQxwCEIQCEIQCEIQCEIQCEIQCEIQqFQXpuP3TOZ7OUG1tZ1G7rW3tKEUVaeY6g7zMkMxwrIpsRceEfsuZcyvc20mmn2Dym1K7HykGtSObUUzvboZmlUpQQqe0b+clTo03upvnEsqLrmUNm/OAVXF1LAjw6ShCki9l0sfveMbUwneW6+IEebN2Kmh8hvHbIdcxT7xgKxXfMySXu9k5l8DDJl+z1X7o/wBpG4J7GjecBqze7oPumLQ7dk/dgxzEBlytJagdpAR4iAlXXU5T57SRsu4t5iK+UaEMItH1T5XgGQd4i/msQU3028od1tBlMevvrbzEKCSTpqflFuepMll0++PKRKMTpr+6ZEO2uunrA3G4+cjcqdf6yWdOvZPlAWp9248zJDXp/WQLqdxp5SPNi1Wta28Q20b5yo4lR3mX4mVNjKYPeX4RZTVc310MdvgZhONTzPoJA4/wVreslrToFT0Noj2d8p9DOacY/RR8ZWcVVP3R6CLNXW5ijfT0kc4B0nJNeqRq5kS7ndmMWauua69bfEytsVTB1ZR8ZyuuusXpJa6umcbTXZgfSQPEQNs0wRGLKbWx7dAfiZWcY590fOZozC1C72qrbe3oJU9Wo41ckSMRgLfeOAhNMlCOKEOEIGASMcIBAQjgIwjgIBaEccKUIRiEIRwjGpgZ8aAygAHz1tMNelWVbujBfOdZuWAOY1h5iYK2KGdktnQHsxCSxsgVAxcXkL+EsqWZ8wvc+Mhaw8BNIE7TZXew8hFls2jfOX4VU1I7RsekiLN9p3ddosUm43ha58BL8RRSkRkfMJTbx0lQ7MvpImTSxXVrGR/rCpcy/d7I8o0bNdb6+JletoBZBoR8u63t4xMyhroLDzN5IZnTTXL5Ste15yC6m7UmzIFLwqYismbLUU31IAlQBCm5tKypb0koMHO+Yk33knZQ12zEecZZVAtoJCowcr2bfGUFR1Ygi4EdKy16ZQ3GYSvLJU+zVTp2hKPV8U/UT6ieYrD61p6nif6g38M8viPtmm8O1y+C+l9jR/EZvXeYadvZqHjnab170mXbOPSYUZtd5OVVHI92/pLFNwLeHWZULvpH6bxddI814AdTEvdvtDMAdYHy2gVVWA7PWc9/tGkijq1WozW101kX7xvOuDnmUYi6w6zq5pWh0jEfT4wiMiezaSIgvnqZQrwk7DwhCMsIjHNKIQhAICEDtAIoQ6QAQgIQHF6QhAI4oQCBhCA4dYjHAUGjEXWACEIQHCERgOBgIGACRbeSiaQdr9Hv1n+Az0c81+j362PQz0gnlnt6Z6g4QhCEdRrqPOQSjSp3y01HoJZCBXyaVxemtxtpJhVBHZsRHCBW1Ck57VNT6iM0kK5Sika9JOECDUqbaMikecDSRqeRlBT7snCBW9BHpFAoAKlNB0iGGo5MmRbeYlsIEBRpjZFG2w8INSpuLMtxe8nCBX7PSClQgANv6Rey0baJ8zt6S2ECtaFNctk2v18ZD2Sj0U39TL4QIU6SUgAlwPMyHstELYJbf+usuhAo9lo31U29fjG+Fpu2Y3B12MuhAQGVQBtHCECFWktamab3APgZBsKhUKWc2BG/Twl0cChcKi1C6u4zb2MBhUzKxLEra1zL4QEBYWvf1jhCAQhCAQhCAQhCAQhCAQhCFEIQgI7GZT2K2hsj/nNcqqUhUp5SdPISCmoubVW7a6rJo4qpmC3BlnKES0QjMyto24koVL2GyNop7pP5RPvnp7+8PGX1KXMQqdvSASwG1/G0UrPnzrpoP6iSp1O1kqGzeN95Pkdstex8hEaBO7aeklAZcmqar93/ALRFlYZlYg+IEfs5+/8A0i9mbo4+UUIqwdbVNfjpGKuQ6G6+e8icLV6Og9VkDgq5/wA9R/BAm7Je66GRZ13tr47SpuG1jviLyH0VUv8AaqfWKlV3tK5e0VPxkPbkT/MEr+ianR1i+iq330kqT0bY9OmY+glbY/wRj6mT+i63RkiPC6/QpJUr6VHG1OigSBxVbxt6TR9F4j9z5xfRmI/c+caytwzGvVO7t85AsTuST5mbPozEfu/OL6MxPgvzipLhkEDNf0diR7g+cDw7E/cH8wii4Y45q+jsT+z/AOoR/R+J/Z/1ElFskJpOAxI3on+kXsWJ/YtaKW1ERl/seIv9i0RwuIA+xf4CKLUQlvs1frRqfyxcir1pP/LFFq7xGWmjU6ow+Egabj3G+UUXCMcMjdQY8p8IouEesDGVPh/SIqfAxUoQ2jjynwPyjynqDKiMUnkiy6wIxxiMwekICSPlC0BQjIhaAoSVoWgKEeWO0CPWElbWGXSAo7x20kCyjeBHE1FNFvu21nP9nqGmGDXvNdV0dbdPOVahAoe485YZlkAKglhe0nTZLrdCR1lgw9rsWAXzMn7PZVZWsfWVGvC0kpNmp3swlhpo6lSigHe0y8wrTC3ufGRR6t+wzEyKMXhUJzDMuvwmComU5TqfKdUtWRWersfdmKvWSrTClcov0EsSkszLlbL1gFObQfOFip7NyIa3lQOrI2U6GRNwYwCd9YssKmH6X0jRxm7unlKrRkWgWageIjDKjhyl1HukyCXPe0EH7O2o85BdWdaozhFU+RlWVWAvpIajaGY5QN4FqIS3Y11lqMr1RdLZfGKkufuXDQzZDyxYiLHpeI/4fUt5Ty+J+3b0E9Rjv8Pf8Inl8R9qfSdMO2svg2DL9G4YjfmveaVbtTnE1lwVI/5edsvjeWDGhftFYfCTLtzx6bQpFZmO3SXjU+BnOGPpOwJJHTWXDHUL/aWPpMtNm0gdTpaV+2YcjWqsr5tHn5+apFvvQLlz56jMez00lNXEKlTlhSxt0kzXo5bCsl/Myv2igmpqIPSUSKKaQVl0mWpbmG20srY6kO4cxv4TKGLsdLCdMHPNYIuojERUlhadXNLppJqfHaRC/CSywiLd7xikmBvrA6HXaBG8IXEIGYw3jhNhekOsIQDYwh1gYBtDpCF4CG4jhvFAfSEIGACEBCAdYQgdoB1jijgEXWOIwCOEUgcNoCBgAhCEAibpJdIjA636Pn+9p6Gelnl+A6Y5Pj+U9RPNl29P1AgI4SIIQhAIQhAIQhAIQhAIQhAIQhAIQhAIQhAIQhAIQhAIQhAIQhAIRxQHCEIBCEIBCEIBCEUBwhAQCEIQohCEAhCEAhCEAijhAIQhAIo4QFCEIBCOKQEIQgEIQgEIQlBCEJAQhCAQhCAQhCUEIQkBCEIQbw9IQlBFHCFLKOoB+EMq/dW8cICyjrb5RZV6qvykoQIlE+4vyhkTqi/KShAhyqf3F+UXKp9UT5SyECs0aX7JPlFyKP7NPlLISUKvZ6J/y1+UPZqH7JPlLYRQp9lodaSw9lofsVl0IotQcHh/2Sxex4f9kJohFFs/sWH/AGcXsGH+5NMIotlOAw/3D84vo7DdVb5zXCKLYG4RhX3zD0MieDYY7PUHxnRhFFuW3A8Od6lSL6EpdKz/ABnVhFFuWOC0h75J8xE/CHIsuJyjyp/+s6sIotwn/R93OuLv6pIf2bYbYlfik78IpHB/s84/z0/lkD+j1U7V6YHpPQxRQ86f0crdK1M/CQ/s5X6Vac9LCKHmT+juI6PTi/s/ivGmfjPTxGKHmPoLGdAn80i3BMaNkU/xT1MUUPKtwTGW0p/1kPobGg/Y/Iz1sRih5elwzGoxvRYC3SWVuH4lqYtRNxPR9IuklDJiwRw9wdDlE8viftdfCerxv6nV/DPKYn7RfwzWPbc/BcVP0dRO685ppCAjXUTC+KX2Wlhglir5y030u0BJl2xHStsOhZbLr1looJc9hSJbsF8TJ2uptvMqoOHpE/Zr8pA4Wl+zX5TWJHrKM/stHrTWHs1K+lNZpywVYGZqCdFHwmaoMtQzfXbIuYamc+q2Z2Y6GdMGMiG+klmvIiE7ORm8aab7xR+kInmNtdYstxEPOMQFk9ISUIGPrCOKbB0hCEAMDCW1aSpTRg4Yt0A2ksVGEIdYCj2hCAbQ3hDaAQjEICjhCAQgIQDrpAwgdoBCEIBAw2gYBHJU6TvfKtwu9pGASJkojtA6XA/12n6z1M8lwzF0MJUz1UqM4PZyzq/2jw19aNX+k4ZYzbttFOnXVnplUfKZYl8ovqZyP7Q4b9jV/pD+0eG/Y1f6SayXDsRzjf2jw37Gr/SH9osN+xrfIRrJcOzCcf8AtDhrfZVv6Q/tDhetKt8hJrJcOxCccfpDhP2db+URj9IcJ9yt/KIqVt14Tk/2gwn3K38oh/aDB9Uq/wAojWS4daE5P9ocH1Wr/LD+0GC/5v8ALGslutCcv6fwX/M/lh9O4I9X/ljWUt1ITl/T2Bvq7j+GMcdwHR3/AJY1lbdOAnN+nMD+0b+WP6bwP7X/AKTFSW6MJzvpvAda2v4TH9M4D9v/ANJjWS3QhMA4xgDtiB8o/pbBft1ipLboTF9LYL/iUjHFMF/xKRUjZHMf0ngjtiafzj+kcHf9Zp/OKGuEyfSGE/4in84/b8J/xFP+aKGmV166UFUvfXwkPbcL/wART/mkKtfB1lytWpkfiipW2lGDqGGoMlM6YjDKoVa1MAfvSQxNC+lan/NFSWuhKufR6Vaf80fOpn/MT+aKRgq3bE4oKlRn0yFTouksqYx6NVUbKwVlR7Xvc+c0qaQZmDLd+92pW+Hw9SoXNrsQxs/URUqrqYurSrlGRbWZlsD084jjnpU89VFsaXMXLLXw9EkkanXLdtASLSNDCUkpoH7b8vIbt85BCnjnPfp27SrmsR3vWSbH5LZksvNemdfurmlhwtNqeQs5Gm77WkFwFENmOc6k6t1ItArTilNla+UDsnRuhNpd7bSzMq6qrKuYHxh7GrUjSZ2ZNOg6G8VXAUqgcC6q7KxCjwgRHEqRU2Vic+RQTa+l7y5cVTOFauLlFBJt5St8AjksDZs+ZbrcDs2lj4fNhHoXAzKV0WBJq6q7LYkqubQXhRriqzoFZXQjMrbyh8Amapyjy86BdB53ksJhPZnqOSpz5dFSwgSXFIzWCuRcqGtoT4SPt1PJUdkqKtLvErHQoVaLZRUXlBi22sqxVBkweLy6mo2dbQLvbKNnvmUpa6ka67RriqR6kHMEyka3O0ztg6tVnq1HpipZMlr2011ir4OtXV2Z0SozoezsAIF5xtAI7hyy02yuVUmxkmxlFVUsWGa9rob28ZR7FlwuLooVArdy/wCEDX5R4rCvUrpWQZuwUZeYVgXVMXQp5cz95c2gJ0liVUctka5XvW9LzIcK5WooCqORykAbylXsuJSq5pjVilmz6aADUQracRRFXlGoofzkVxmHckLWUld5WlKqlRk5SujVc+c/+94Nh6mbG2GlVRl/ltAup4ijVBNOrTYAXNmjSvRdSyVUYLvYznrhMQ+ayup5OTtkb+Vpppq/ParyGRBTy5SB2jeBbisSmFpipU7pbLpFVxVOlUyHU5Qy263NosXTNVKVkuOYpYHwmYYWqMW6EXpil9WxPneBto1Vq0866C5Bv0tFSxC1FL5WWna+cjS0KdHJhjSsoLA7eJnPpUHyJRppUR+Uy1b7baQOjRrCsuZUYL0LDeLEYinhqeeqbC9pjwyVBUprS5lMClapm8dPGQ4nQxT03ayVVVBku2t/GB0HrolZKTZgz93SOrVSiheobCZ8QrvWwhK6ioc1unZMhUx1NKtTMzOisF0p90yC/wBqo8tmLEZTlZSNb+kkuJpGkzlrBe9cbTHh3CHEu5eohdctUjXb/aVVUZ6dVrs6iujtUtqwlHUp1VqpmS9vMWkBiaPN5QqDPe1rTNQq13qVlpOtSmjDK9S+ukialGrihRRkWnSfM2tszeUDYK9FqvKWopqfdEFxFFqvKWqhqfdB1nNU/wB3o0x9sMV2gN++f9peDSq4pKdLKtOixYsD3mPQQNi1qTVGprUQuN1Dayc5r5PacMafL5XMbu97NY7+U6UIIQhCiEIQCEIQCEIQCEIQCEIQCKOKAQiDA7amOA4oQgEIRwhQhCAQhCAQhCAo4QgKEcIChCEAijMUAhCEAhCKAQhAwCIwhAUjGYoFGM/VKv4TPJ4v7Rfwz1uL1wtX8Jnk8V9otvuxj21PwZbHmCdfDt2BbeZUwYfBDEhjm5uT4bzWi5VEZds49LEcneaF2mbQH49JpUATKnIkayw2EiDfaEKIaGSkdbwrPiahCkkAJ0mNu95ToMquhzrp5zn1bBzl0E6YOeZHSAi3j6zs5H8YxtFvtEm0CUkNYoxtAUI4QMvWEXWOaCMBCAgB3gYesDABCHSOFKHWKMQHFvHF0hB0h1jiEBwO0DCACEBGfOARdI4dIC6Rw6RQpjeIxwO0InTqOlNlV8oMha20Q8o4AIHaEDtABvCA2hAcR2hEYUQjEILMRHUQgYEqD8pw1s3rE7FmLHeIQkosR9IoxrKIiEYhABGYoQEN9ZbVdHK5UygCViBkoMRRiKUI7x2i6xwARwij0E2sB/70jaOShH1jsOkIzLRcottDLGdo4LlHLpGIRyUXJGRVZOIRRYtpGP8A3rFCKWzufEyJLX7x+ccDFJYBb77fOMM/32+ZijEVC2lnqftGHxiNWqNqrj0aLpEdpKLSFev0r1B/HJe1YkbYiqP4zKxCKguV4xmJ6Ymt/OYe34zpiav85lEDFQXK8cRxv/FVfi0kOJY/piakyCSjWFtrXi2PH/5LSX0xxC36yfiomHrHGsG0tv01xEWtXHxQSX05xD9qv8s55h0k1g2l0fp7iH7RD6pJDj2P6mmf4ZzI41g2dP6exo/ZH+GL+0ON6pSP8M5p2iEawbS6n9osX1p0vlGP0jxXWlS+U5UJNIXaXXH6R4m32NKP+0dfrQpzjwO0ukG0ux/aSt1w6fOS/tLUG+GX+acSA1k0g2dwfpK//DD+aS/tG3XDf9U4QjjSDZ3P7Sgb4Yn+KP8AtKnXDN/NOAd4+kaQbPQ/2kpHfDv/ADSh+KYQ1uZyaim+YqDoTOKI40g2ej/tFh+tGoBAfpFg/uVR8J5yQXvGNIN3qF/SDBdFqKPww+nsAdw/xWeZiO0aQu71I45w7NmLkN45ILxfhV82dQ3jyzPLW0ha0mhu9WOLcL5mcVED/e5Z/wC0tHFsAdsSv9Z5COXjN3sPpTA/8TT+JkhxHBn/APKpfzieLPlDKJNDd7YY3CHbE0T/ABiP2rD9K9I/xieIygbxgf8Au0aG73AxFE7VqZ/iEfOpdKifzCeGtI21jjN3vBVTo6n4x5l+8vzng9ehhqNmI+MaG73mYeIhmHjPChmt32+cfMfo7/zRxm73JPnFeeH5tXpVqD+KHNrdK1S/4pNF3e5kKgZqbBdGsbTxfPxA/wA6p/NGMViP29T+aNJTd3+HYatTrlyjIbWfMe9Ov6zxQxmJ6V6l/WP2/GdMTU+caSbPaQnjBxLHDbEvJrxbHj/8hjJpK7PYRTyY4zjxvW+Ykl43jx/mKf4Y0k2h6uE8r9PY4daZ9Uj/ALQ43qtI/wAMaSbQ9TCeYH6RYvrSpH4GWL+kVe2tGn8CZNJW4ejinA/tHU64Zfg0P7Snrhfk8aSbQ78Jwv7SjrhW/wD+kY/SROuGf+aNZLh3PlHOKv6R0DvRqD4yf9oML1Sp8o1lLh1oTk/2gwg2Wp8ov7Q4P7lQfCTWVt1oTl/T+D/fH8MY49gj7zj+GKkt04Tm/TmBPvt/LJfTeBP+aR/DFSW6EJz/AKZwJ/zv6R/S+B/biKkbopjHFsD/AMQsl9JYNhpiEkqRalem7FVfUeIlk5lJ8KlXN7UhA7s1+24b/iKf80Uq8xSoYrDnbEU/5hD2mgdq1P8AmEUhYn9Xq/gM8rixZk/DPUVqtN6TqtRCSp94TzOPRkFINodZcY9t3/lvwyj6BPj7QPylb9lCx2lmD14E/wD/AGB+Uz4pxyGA3mcu2Y6XVV+qAGhYhpoGijrMzVByqd9CbCawOx5SKFMfSR3jJ1t0hBvFtGNBIuYVGc6v9s06RAnNrfaNbxnXBzzRG8cQEc6uRdYxptDLdgekY3gMSUQ0OkNhrAcJGEBDA4k7UjLPo3Ei1kvPQ5RbQRhCdlIM57y66PNPgq9Ma02lJoVv2bD4T1ppMekgaZHu2Mcho8sKFU/5TX9INQqjem3ynp8viJPlOw0QmORNHk8j7BGvDlVF7yMPUT1D4Z79zWVvh2PeEcho8xCej5AG6Lb0kWo029xSPSXkNHn4GdtsFhr60lv5QGAw52RY5E1cO+kBO8MBTbaivwEn9FUzvRAl3NHn453W4NS+4R6RLwmj1Rj8Y3g0cOE7/wBE0ulIW8zH9F0Mp+rjkg0cD8op3fomgRcow9DIfReHv3Xt5mOSF0cWE7n0bhuiN84/oqgdlYH1jkg0lw4j5TstwimNqjiRHCaN9XqGN4TSXH2kp2zwnDW2Y/GL6Io9AwjeDRxIHadj6GS+lVhF9DD9q1o3g1lyI51vodejtGeDaaVCPUS7wmsuPCdT6IbNYVP6RrwZ2P2mnpG8GsuVuI52TwJRtWP8siODX2qn5RvBrLjx7TpPwl13qD5SKcLdtnX5RvBrLnRmdI8IZRq+vpEvCXI0f+kbway50J0X4RWHVSJUeG1r6lRLtBrLEITcOG1errD6Nq9CDJvC6sQh0l74SujaISJH2et1pNeXaGalTuYS3kVb6IYcirfuGNoKV7RSzlON0aRyt1BluFpDrHJZGJ0U/AQyP9xvlFlFFJFWG62EUWlSUd4EQtcRYFtcX2g2/lC0JQo+kIQCEBDaARRiFoBFHaFoQoR2tEO9CmYQigOIxxGEMRRiBgEDEIQoEI4oBCEIAYQhAIzFCARCP0igBj6RRwFCMQgKEDDpAcIQgLrGIuse0AhCKAGJeslIjcwJRGEDABCA2jgIRwEOsBR9IjH0gIwjigEXWOEAhDpHAUI4SoUIHeEgIQh0gAiMcIBCEcKUIdIQhQh1jgK0I4QCKOEBGHWOELZQ39YRwWR8oo4SUFC2scIpRFHuYRQjaMqLQjikKwjMIGWiwJE76RmK0kwpWhljhJS2XSL+slFFFuzgf8Brf66/lMWJN1fwm/AJf9H65G3PE52J7IYTzZduuPTYlvZ1toNDNK90TLhtaAv5TXl7HnMqZtDeICw1j9JQdJFjteS6a7yJ3FtYEXHZOthac6p3tZ0qmtJh1nOqd/XedcHPNGEXWPrOrkJLaLaMQGIRCPrAdoQhA9KMel9UN/KM49eiMTMV/EQvPJb0tn0ilu3TYQ+kKWfKQQfSY/6iBt1285bHXSpTYZiVkWxlIaBv6TkowIyjUSe28WN1THUhbrKxiqLNqtj5zE22kar8IsbfaMP13kEq0WOqBRMxUARb+cWOir4a2mUeogHwx2yic1gbaSGXTr84tHaV6KrcFfhA1qeXNuJx0S41NpI6AakgecWNwxaOcpBB85YGojd1nJW7XJkNVqCzG0WrujkkasLQCUTsbjynJVd7wKXXRiPQwjq8qnbU2HrK+VSO72nNyFbDOx+MKi5l1OkWrotSo20q/wBYqfLc2zziMvaAGgPjLadIAaxY7nKVtmuJB6AW1mAHnOYlWph1PLbXzlOau63ap2vWLHdSghGhvHyAN9BOFhsZjEJTPpNRxuKt2sp+EWjfUQZrLvBcOTvoJzUxeJA0Op8ZoXG1supF/SW1dFaCINYNTRl02nLbGYjdalz4ES8cR7Iz07nyi0W+zIgNtTK1cczIVYH0lbcS07CW9ZUvEWDG63MWOiEBFusktBB3tDMScS+8mnlE2Np1WGYsnnFi7EYW57OomVfqTZ9D5zXRx+Ht3yT4kSb4jC1tGysfSBTSy1fOaOUtwOkqSthKSm1kAmV8fSardarAeYgb3w4YabSlsD4amQTidF3VGNj962kvOMoE9issCFPBD3pacInrGuJolsocExmvSVrGosCh8KOglD4O+wm1qyPs6/OIYiineqKPjKlOd7AeokvYBbznSNelbvrb1iNamdmW8LTmjBD3oewZz4CdF7dZNcq7xaU5zYJaS2AlXsrv3VuJ0qtWl77qJNatFlCIyn0ixy1wwvlKAn0kvY1J1prbzE6wpr0EOWA+glsYFwFK32ag+khUwKKO4vynUy6x8oddZLlKcD2Om3+WCPSMcJosdUneFJFGiWi5QvLcrTiNwaie7TlbcJpD3J6C3hEaYO4vG0pTzrcJQ7JMtTh6X0RgZ6o0gDoJQ+FBbMI2laeaHC26I0ieGVBclbCes5QkGoqwsVl2lKeMw+GqVaz0yjEqek6P0IzLdGsfOdunhOXiOYoA8dJsVPARtJUPMfQVS2ri/kJH6EqW1f8A6Z6rJ5RhB4RvJrDyicEqONHt8JCpwasm7qfUT13LttpIvQDizC4l3lNYeOXheJbu5SPKI8LxHUKJ7FMOiLlA0kGw6E7RvJrDx54dWU62Mf0biLbAz1NTAliGX+sYwenbFvSN5NXkTgsQG+zvI+y1v2ZnrvZBm2jbAoF0Hal3k1eRGErkX5ZtF7PVOyT1NTCgDaH0flXwjc1eVNCqN0a3pImk/VG+U9YOH6b2MPYPO5jc0eTFJzsjX9IGk43Rp6oYDWRPDSDptG6avKlW6qflERPXrw4KNNfhFUwKj3FPwl3NXkYAXE9Z9Fow7VNR8JIcLQDRF+Ubrq8lAiesbhqW0RflI/RNPKc1JTG6avKRT1B4JR/ZgRNwSjbRJdzR5i0J6NeDU22SwjbgKdFjeDV5yE7z8Bt1IErPA7bVDLvCauIYTrfQxzaOTD6Gb75HwjeDWXKtFOmeFsNn/pK/outfQqZd4TWWCLqZvPDa4+7K6mCrpulx5RtBUssUu5FW/wBm0DRqdUb5S3CUqEJaKD/cMXKf7jRcFK4SRUruLQtFlImElbSK2ktlFFJQyxYjA7yWUxERYIQjtAUIdY+kIiYR+m0UAjgN4QEYdY9xCAQhCFKEcIQjCBhAICEIBCBhAIbQENxAICEYgIw9YGKA4Q6QgENoDaEBCOENYUusZ3hCEIxSURkUojH6wgHSQ8ZYdtZXIrucOZvoDEL05yzn4va06HDGH0FilO/NWczGNZxfa08+Xbtj024duyubbKLTYG6HSYcOpcUjfRV2tNi9bzIsP9ZCP0jMKh0v1iHaZraWk/yha20BNt5zm1riobzoVNTaYMV9s06YMZqpKKPczs5FGNoQG8IcOsYhAIQv5Qgdrxi3kgYjaeR6SNxIt3ZMmI7QIU5adRK08pPeAjGDAwAgIwGkZWGXwgI+cFFr2hDrIAA384yfnCKACVvowIlokXAtKBKhZtF0lja+UgsleAZYo7yJgQNJS1zqZIj0tHvE2kKpLh3KBDfzk8nwMmNzeHWEVopDG8u8LyHWWHaAha8fvayNowbQJnzkOvlC+kj0gNkEjlFtBJCMCBApE4012lsifOBWFAGmg8ov6HyMt6SDDXWFVmnm8YcrTwlhtbXaG+8IqFLJbW48xJILHQSZGuu0NR6ShZAG00Mi6/GXW7PnFlDDSBky66k2kDSBbW59TNOSILvIIpSCjxHnLeSt7i4MF+UsXfSUPtm1nYehldV6xBUuxHrLb6a6SD3IYDeEZ1Qse0WIk6TCjUW1wL9JJOwddpByL26wPRYautVBlN5pBnn+F1nWsyHVLX1mqpxYozZKeYS2U7OlpFmtOOvGXvrSX5zFicTicS3aaydAIsehauiHtOo9YZw+xvPJ1EqaWLMR4yyhVrUiGJY/GLKepBElcTy1OvXSq1RHYG/WX/SmKU5tCPOLKeiJ8Iuk4ScXrMuYBbyacZq21o6+sWU7eWI77Thtx2oja0Rb1mynxemftAViynQAEYEzUsbQqbOPjA4/D5rBxFjTaPLrMwxtG2jrJpiqTnsuCfKLF2WMr5ypq6A6soPmYLWV+615RPLppEEhnEM4ECWWK0hzUvq0FqoWyhgTAnlttDL4wLjrDMIQsgO4ksoizRgwpZb77QyWks0LwI5IZdI82seaEQywsJPMIri8KWUQyx5hHmECOWIyehiIHWBE2iuNjJkAwCIfIwIZQNoSRTwiy+JgQYDrI5B4S3L4mRZW6QK+UPCHKBGssCtfWFtYFHsq31XSHsyH3bTSBpEV00gZWwaERexod9pqAMIGJ8EnhJU8GmXuXHmJqy66QUsdxaBn9kpW1piR9ioD/LmuKEc2vwug40SxlLcIpWnY9YZPCBxl4Sg91ZKpwumighATOxl8YsoO8tyVDhnhqsuZaakTPU4WpbufKejCZRptEyDqIuSnmzwheisDJpwVGGoN/Wd4qJIKL6RtKVDhfQKMNBb4yD8DAFwG+c9EIjr5RtJUPKNwh9SpYeolJ4XVB/8ASeuKiPIltgTLvJrDyScIrPs1vhG3BcQvmfSesUAbSYEu8prDxZ4dWQ9qQbA1ui3ntWQdQJAU1J0AjeTWHjPYq3RZNOHYhxok9eKCFrlBf0khh0toto3k1h5D6LxP3JW2AxC7057RKCjeNsPTI7ol3k0h4VqFVTqjfKQyt1RvlPavgqbN3JU3DqfTSXdNHjsjHZSfhHka2qN8p7SngqSe7/SWey0raoI5DR4Yr4i3wi6z27YGgw1pqRMdfhFC91QXjkNHlDvF1nofouizZeUAY/oiih1S8vJCavPW8oT0y8GoMNUtEeB4f7sbwaS81aHSegbgKseyxAkT+jz+7Ul3g1lwbRWnc/s/X+/GP0ffLq8u8JrLhiFtJ1n4NVTa5lTcLrAbGN4NZc22kfTSaqmArUxfJf0EhSwlWo2q29Y2g1Z+sOk6K8KrML3A+EZ4TWOzL8Y2g1c2E6H0RiR90+hkG4diQfsTG0JUscidZqOCxHWi0XsWI/ZNf0jaFpljmk4LEAfZNIHD1lHapsIuClLbSG00+y17aUXI9IqeDr1avKWm2fzkmViG/huvC8Sg0LOsw4xe1YzsYHh2Iw65ai3Dd60zcSoHnd3wnDLt0gsMtlW29pf00ldJCiArqZYd/OZVJNIz5yJOkA0KL+EkDppIlrHQaRekAfvTBivtz4zffXNMGLsa+h1nTBjJVGJHrGp7U7OR9YxCEIccRPhI+/rAnaENIQOwdNt4ekC0U8j0pQjTWNl00gQSOLUCEAOkam8iV0klECYi16QhAREQFjGVtFACNdIesIdPOASuq3hJbSqprvAvpt2Y5nW+WWhtJQzoNJUS1/KWXkDAatcaSRMiihRYbRyBMdYxI+sM0BkyWaQvFrKLLxFvCVliG3kWzg6SDQCCIShWa4A1ElUq2qKo8ZBeNDAbmSO+mkhtUY9ZYErwbXeRziBOkoQiMV4HTaRT9YGBOkjmhDBkxa3jKc0eaUWZ+mwjz/KVX01gIEi0Q8tIoxqZA49/KK+usARaABr7yV9dJHp4xImUt2iQ3jCna5MoqLZiw0NrS0d6VvCMJxj0MV2G0tlM6Jvy18ba2nP5QbiCL7nenSY3GuhlEaYHWWe9Emqx9YEvW0g1vhG3aWx2laqcuUtYeUCfe22kbayywyi0iBIIqlto1U5r9I72jVoVE0AfXzkstx4yRiuB5QiDpoCdI6SC2smzaZgLmSUeOkDNUWzaR0VqL2lbKfKXstoAELCq7GoS1TUyyjVqYbWnqPC8QWMLYQia4zEPqzW9JCpWr1F7TkgdBF282trSeWWxTlcrq7CCLUpnMHYHxBl1tfKJsw2W4gRaviraVmEBisWLKKpPrI02qMTmWw6Sd9YsTOMrhb8zWW0+K1gO4GHjMzIGOq3MLdNh5SWNv0pU6Uv6w+kql9UW3kZiERXOBm/pFja3E3zXVNPAytOLVXawSwmcjwNjALa9t5bKbl4o1+2lh5GDcWb3KV5ji22FzFlNY4z40iD6xLxZjU0pm0yORbXeNc3oPKLHUbHpyc5cE/d6ymnxcXPMSxHhMDLtpcwKje2piynUTi1E7qwj+lcP98/KcorZpBFFMBV284sp2BxTD6du3qJM4/DL3qyiciwPS5kci37t42KdxMZRqLcVFt6xJjaLVMiupPrOLylC6DSUrRA7RvfyMWU9PnU9YiwnnnesxChyEkzVqJYB2I9ZbSne5oG5j5y+Innu1bvsRE9wM5dh8Ysp6IVhHnE80Hd20qMB6y7mVlBs5iynoMwjzaTzoxVbo5tLDj6wTfWLKd0EdYuyTpOGuPxB72UCQPE8QH0VT6S2U9DlERnJTihVRnSxMmOLU27wt5iSx048syrikK5s4tEeI0ibK8o1mQZbyh8dRXeosa42i3vgDzgaFQdYFFkc4toYZx4wGU10iyGPNePMfCBWUO0gRbeXFx1kWKk6wIqvyk4gy9JK4hDt4yOQA3GkmGEV4AFEdhEWHWPQ+NoC0iPlH2bxwIDfWBSTtDLAhl0kApLS61osovcbwI5ZEqJZl8IZfGBSlJb5rayQpL1llrRbQqPLERUWk7+sIFW20YksohlgQiy3lmWFvnAgEgaXjLE21kiYGfkpbUSPstL7gmiECkUgDpoIGkp3Et6wEIqNJbbSrk66TSxkYGNqchy7+s2OmaRFLLvJa0zjDtl1kqeFS9yL+s05YSogaaDLpYjwlTUE53NyAtL320lep9YWmbGVzSS6soF9bzm4girTdiNbTVxukXwLWBJ8p5/D4upbkVNfAwOlT0Tw0h1F95AHuW1HWWCxNusyJX085DLaTkYUidNN4EeMCIesBbggeEw4hclS3kJvIvMWM+2+E3h2xkzG8ajwhGJ2cj6SUQtAeUqJafGRy66xiB8oCzQj+UIR1zvFfWEJ5XpSRu1pLWzEi20ISKiZCEJRHN2pMNeEIEvSSB8YQkETFtCEA6wO8ISCBNpTUMITQY2krwhAL6yWaEICvJb6jeEIET5yMIQDWSBMIQF11gbn1hCAKpPd3i5faLHUwhINGbRfGQqHWEIgV31kw2kISgvpCEJAiZWW1hCBG8Fa8IShyamEIDMStCEgkwuDIi+0IQGL+ok99NjCEKrYkGQqE5dIQhGRGtxJb6GdA3hCUNdF11kWaEIBTa+8laEIEvWIrbaEJArdrXURbHyhCFSB8IibiEIQka28bVLb3hCAi+kYfswhAEc9RJ59IQgAexkTVMIQHzdPGJKpvrCEokX+UhzBmhCAF/CPMYQkCzGDO3SEIVFXNhm3lme8IQEaoFr6Xkme22sIQDsM2u8ecKbQhAi1VVW51k7iEIEc14ZhbSEIDG0RY62tCEAVmK9oWPlAHMgJ09YQgGqAWF42bQaQhCHlupjdFZLHUecISinNYnKnSWK+YeEISCOza6R6HY3hCA+nhIoo3G8IQEVBOVhrFkzHKIQgTy+MpqUtrQhIILRIbXUS40rjXbwhCFPmVcuTOQo2kUfEC+asxhCEWpi8VSXR81vGXpxaoLZqcITVob8VrHRUsD70guPq/wCb2k8QIQiw24j2SKaa+YlK4yuE3IaEJLaSTG4k0ype/wAJemPqrTyl9R4iEJUB4pUC2KWMBxSuu6A6QhFoinGXZu1SBAmleL0veVl+EIRYZ4xhk7z/ANI14xhXH2v9IQlsWpxHDsLh9JcMQlr3FoQixIVkPUR80GEJQuYL73kgwO0IQDNppFnAhCAZs20WbWEJBKRMIShhomPhtCEAB01jvCEColg3lJlrGEICzXj0tCECp3KHu6R5rjaEJBFXzCx0MTVfuawhCoJVOz7+UYO97iEJRXVs6EHaeW4jgkpVjlFgT4whJKIrUxOHVc31lOX4fFU6lQ9rKbbEwhINNRrrpDN1hCFVIz5mJ1Enm+cIQiOfs66Gc7EVM+J3uIQm8O2ciEl10hCdnI+u0IQlRISQhCAZYQhA/9k="/>
          <p:cNvSpPr>
            <a:spLocks noChangeAspect="1" noChangeArrowheads="1"/>
          </p:cNvSpPr>
          <p:nvPr/>
        </p:nvSpPr>
        <p:spPr bwMode="auto">
          <a:xfrm>
            <a:off x="230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13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49" y="2970563"/>
            <a:ext cx="3903009" cy="180274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7" name="TextBox 16"/>
          <p:cNvSpPr txBox="1"/>
          <p:nvPr/>
        </p:nvSpPr>
        <p:spPr>
          <a:xfrm>
            <a:off x="4818617" y="4666087"/>
            <a:ext cx="4389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ГАУЗ СО «Детская городская больница № 15»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561" y="1502390"/>
            <a:ext cx="4930726" cy="3414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етская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ГАУЗ СО 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городская клиническая больница № 9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5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етская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ГАУЗ СО 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Березовская центральная городская больница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5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оликлиника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СО 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5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Режевская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центральная районная больница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5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оликлиника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СО 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Артемовская центральная районная больница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5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оликлиника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СО 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больница 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15»;</a:t>
            </a:r>
            <a:endParaRPr lang="ru-RU" sz="145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етское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поликлиническое отделение 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«</a:t>
            </a:r>
            <a:r>
              <a:rPr lang="ru-RU" sz="145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Арамильская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городская больница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5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етская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ГАУЗ СО 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«Серовская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больница»;</a:t>
            </a:r>
            <a:endParaRPr lang="ru-RU" sz="145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">
              <a:lnSpc>
                <a:spcPct val="8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мбулатория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ГАУЗ СО 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«Нижнесергинская 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районная </a:t>
            </a:r>
            <a:r>
              <a:rPr lang="ru-RU" sz="14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больница»</a:t>
            </a:r>
            <a:endParaRPr lang="ru-RU" sz="145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7200" y="136429"/>
            <a:ext cx="82296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indent="1143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indent="2286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indent="3429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indent="4572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ts val="1710"/>
              </a:lnSpc>
            </a:pPr>
            <a:r>
              <a:rPr lang="ru-RU" sz="21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система здравоохранения Северного управленческого округа Свердловской 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-3414"/>
            <a:ext cx="9144000" cy="64810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51450"/>
            <a:ext cx="914399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зданий медицинских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Свердловской области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8075" y="704720"/>
            <a:ext cx="3204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объекта.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48" y="807619"/>
            <a:ext cx="3803800" cy="2072939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28" y="2739585"/>
            <a:ext cx="3555040" cy="2000187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35" name="TextBox 34"/>
          <p:cNvSpPr txBox="1"/>
          <p:nvPr/>
        </p:nvSpPr>
        <p:spPr>
          <a:xfrm>
            <a:off x="2087670" y="684634"/>
            <a:ext cx="3204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объекта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958" y="2455250"/>
            <a:ext cx="521589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6000"/>
              </a:lnSpc>
              <a:spcAft>
                <a:spcPts val="600"/>
              </a:spcAft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стадии исполнения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капитальному ремонту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lnSpc>
                <a:spcPct val="8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здания детской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 ГАУЗ СО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Горноуральская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поликлиника» по адресу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-Павловское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Горноуральского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завершены, ведется устранение замечаний в рамках гарантийных обязательств, выявленных по результату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приемки;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lnSpc>
                <a:spcPct val="8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здания поликлиники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ГАУЗ СО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Верхнепышминская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центральная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больница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П.Д. Бородина»,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Среднеуральск,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Парижской Коммуны,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1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срок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01.09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.2024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50917" y="4565868"/>
            <a:ext cx="36111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поликлиника </a:t>
            </a:r>
            <a:b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ГАУЗ СО «Волчанская городская больница»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2732" y="649843"/>
            <a:ext cx="162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9127" y="2733190"/>
            <a:ext cx="162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743" y="732435"/>
            <a:ext cx="3963707" cy="2275201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7200" y="136429"/>
            <a:ext cx="82296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indent="1143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indent="2286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indent="3429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indent="4572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ts val="1710"/>
              </a:lnSpc>
            </a:pPr>
            <a:r>
              <a:rPr lang="ru-RU" sz="21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система здравоохранения Северного управленческого округа Свердловской 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8439"/>
            <a:ext cx="9144000" cy="914890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1"/>
            <a:ext cx="9189787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88000"/>
              </a:lnSpc>
            </a:pPr>
            <a:r>
              <a:rPr lang="ru-RU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зданий медицинских </a:t>
            </a: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Свердловской области, финансируемый </a:t>
            </a:r>
            <a:r>
              <a:rPr lang="ru-RU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</a:t>
            </a: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резервного </a:t>
            </a:r>
            <a:r>
              <a:rPr lang="ru-RU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Правительства Российской </a:t>
            </a: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66" y="1031055"/>
            <a:ext cx="19063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52725" y="1051319"/>
            <a:ext cx="20349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объектов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493" y="2455529"/>
            <a:ext cx="6543167" cy="956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6000"/>
              </a:lnSpc>
              <a:spcAft>
                <a:spcPts val="600"/>
              </a:spcAft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стадии исполнения работы по капитальному ремонту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0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здания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ГАУЗ СО «Центральная городская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город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Екатеринбург», по адресу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Екатеринбург,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Короткий, д. 2, срок – до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01.08.2024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ata:image/jpeg;base64,/9j/4AAQSkZJRgABAQAAAQABAAD/4gHYSUNDX1BST0ZJTEUAAQEAAAHIAAAAAAQwAABtbnRyUkdCIFhZWiAH4AABAAEAAAAAAABhY3NwAAAAAAAAAAAAAAAAAAAAAAAAAAAAAAAAAAAAAQAA9tYAAQAAAADTLQAAAAAAAAAAAAAAAAAAAAAAAAAAAAAAAAAAAAAAAAAAAAAAAAAAAAAAAAAAAAAAAAAAAAlkZXNjAAAA8AAAACRyWFlaAAABFAAAABRnWFlaAAABKAAAABRiWFlaAAABPAAAABR3dHB0AAABUAAAABRyVFJDAAABZAAAAChnVFJDAAABZAAAAChiVFJDAAABZAAAAChjcHJ0AAABjAAAADxtbHVjAAAAAAAAAAEAAAAMZW5VUwAAAAgAAAAcAHMAUgBHAEJYWVogAAAAAAAAb6IAADj1AAADkFhZWiAAAAAAAABimQAAt4UAABjaWFlaIAAAAAAAACSgAAAPhAAAts9YWVogAAAAAAAA9tYAAQAAAADTLXBhcmEAAAAAAAQAAAACZmYAAPKnAAANWQAAE9AAAApbAAAAAAAAAABtbHVjAAAAAAAAAAEAAAAMZW5VUwAAACAAAAAcAEcAbwBvAGcAbABlACAASQBuAGMALgAgADIAMAAxADb/2wBDABALDA4MChAODQ4SERATGCgaGBYWGDEjJR0oOjM9PDkzODdASFxOQERXRTc4UG1RV19iZ2hnPk1xeXBkeFxlZ2P/2wBDARESEhgVGC8aGi9jQjhCY2NjY2NjY2NjY2NjY2NjY2NjY2NjY2NjY2NjY2NjY2NjY2NjY2NjY2NjY2NjY2NjY2P/wAARCAPABQADASIAAhEBAxEB/8QAGwAAAQUBAQAAAAAAAAAAAAAAAQACAwQFBgf/xABTEAABAwIDAwkFBQQIBAUDAgcBAAIDBBESITEFQVETImFxgZGhscEGFDJS0SNCYnLhFSQz8DRDgpKissLxJVNjczVEg5PSFlTiJkVVdGSENpSj/8QAGQEBAQEBAQEAAAAAAAAAAAAAAAECAwQF/8QAIxEBAQEBAAMBAQEAAwEBAQAAAAERAhIhMUEDUSIyYQRxgf/aAAwDAQACEQMRAD8A6VFJJd3EUkkVQkUkkCSSSQJJJJAEkkkBRTUUDgimhOCBIhJFAUQhZEIopwQRCgNk6yQRWVCySJQKBIJIoBZKyNkEDSELJ6FlQ1BOsgqgJIoKhJIpIGpWRsggFk5BEICkkEioFdJJJAkkEkBSQSuqCkgkgKSSQUCskiggSSSBQJBK6CoSSCSqEkkggKCSSgSSSSAIIpIAgkULqhFNKRKBKoa5Rk3Ke4qMrUZBzkxPtdINWkMUUgKsEWUEpyKsSoCbJupRDSSniI6rbCMgk5IZjVWWx2z3p3IAhNMRxg4gVdY66hayymbkFm+24fdNeUroDnELKk1hOakaxSNbYKRrclm1ZEIbkmkXKsEKMtzU1cRkWCZZTObkmBvFVDWqSybbNRTVUcWV8TuAUtk+kiZV5qtjMm893RoqctRJNkTZvAaKNcev6f46Tj/T5J5JfjdlwGiYgPVFcvrYoN07SkT38EACRrlc6daKN+0pZnXLoCIFkUDQMynIDUoqBIO1b1+iV9wzKRvlfigN+1GxOuXQErWRQICyDND1nzTkxm/rKoekgkoGu1b1+hRuTp3lJ27rTlQ0sBHOzSB3HXz6U5Ai/QdxUC+8OoopoN3AHIjUJxIGuSoSSFyfhHaUsN/izUDS67m2zz9CnYb6m/Qg7Vh4O9CnqhWSSSQB3wnqSGYCKawgRtvwCByWiHOOgt1oho11PSoBcn4RfpOiBHOGI3yPonprvib2j+e5UGyKSSgSSSSBo+Nw6AfNOTSQJOJsjZx1yHigJIGqFydBbpKIaBprxTkDcI359aR+JvUQnJrtW9foVA5JJV6qtpqRpdPM1vRfNBYQc5rG4nuDRxJsubrPaoZto4r/AInrArNo1VWbzTOd0A5K4OtrfaOipbtY4zP4N0XO1ntFWVDcEbuSYMrN1WPdJUOfI97sT3OceJN026LWucbNBKsMpHH4zhHBBXunthe/dYcSrscDGaNueJT6mnIpXPzysUFMRxM+N2M8AkZrZRtDR4qOyc1tygBJdmSSelCy0KTZFXVWwRFrfmdkFtUvs1EyxqHl54DILU5tS9SOZjhfI4BjS48AFu0UElPHG2VmEm+q34aSCnbaKNrR0BVdptsI3gaOWvHIz5e0Ka5zW6lNDXEc53YE4NA0FlzdHXBFJEL0OBAI2SCdZA1FGyVkUEE5AogIIpIAikErIEkkkgITgmpwQORQCKAhFNCcEUQnhNCcFmqIRSASWQkikigFkbJBOKBlkiE5JAxApxQsqGppTigVQEkElpBSQSQFIoXSuoFZJJJUFJBJQJJK6CoKSCCApIJIDdK6ajdUORTLpXUD7oJt0roHIEoXSugSCSCqEkgkgKSCKgSSSSBJJJIEgUUEDCU0lPIUZC0hpKBKacigXLWITimIkppctIeiEzEEsSAuUZZdPxXQxKoiw4XKZgvuUZKeHcFQ+wRTL3S3KKcSm4rIWTS1VEgN1IwZ3UACsRlSkWRontUAcpA9crHQ8phRuoJ6iOH43Z8Bqp8EqgnqIocnG7vlGqoTV0khLWcxvRqVXXPr+n+NTn/U81XJLkOY3gFAN6SQ39a5W2/W8wUkCQErE9ARSBA67pZnoRGnafNFAgLIN0PWUUG6dpQOSQJ3DM9CVidT2BQK/OO9KxOvcEhkSBonIABYZJHd1ooHd1oHJIEgJc49A8UBJA1TW351ss04AD6oN1d1+gVBARSSUDX6DrHmnJr/AIe0eYRJA6+CAoEgapZno80gANO9A11yW25pvkT1ItAvn8Q4pO+JnX6FEi/QdxQOSTQ6+Rydw4pyBrtB1hOQdp2jzSvwF0BQuNNT0JYSdT2BEADIZIELkjcEIwAwcQLXTt6DNO0+aApJJIEmuGbev0Kcg8gAX4hAUtE3nHQWHSiGjU5niUCxX+EX6dyWEn4jfoGSckgbo8AZCx9E5Nd8TPzehTkCSUU9RFTsxSvDejeexYFd7VsYSykixEfeeg6Nzg1pc4gAbycll1236GlGEP5V43MXIVm1aysd9tM4j5RkFSumDcrvaasqLthtCzo1WNJK+R2KR5c7iSmIta53wi6oQKV7qZlPmMbrE7t6ssibGcm7tUFRlPI/QWHEqzHSMHxc49CRqR90X6ToonSPfkTlwGiCzykUQsCBbc1ROqHH4AGjvKiDVPT0c1Q60MTn9QyTBNsiMz12B2Zc06ro5qASbOlYBdxjNuuyr7H2JNS1DKiZzQRfmDpFlvsZzC3rC1Iza5ej9mZX2dUvDB8ozK26TZVJSAcnEC75nZlXWm7QeISK3IzaFgBlkgUSbJhctSMkqm0G3pX9Gas3Uc7McTm8QQrSfWazNoTlFAbxhSLhXojrkQgiF3ec4JwTQnBAbJWSRRTUCE6yVkDLIJxCBRACcE1EFAbJWSSQIIoBFAQnBNTggICcAgE8KKQFkQnJLKiEkEQoAkjZCyBI3SQQJK6SSBFC6KBVAKaQnIFUMSRKC0hJJJIAkikgCSNkEBSQSQJJJK6BIJXSVQkEUECSQSQJJJBAbo3TUkDkk26SAoJIKApIJICkkkgKSSSBI2SRVAsgnIIG2QITkighdGHKvNEW5tzV0hMcLrUqWM4yKPHnmrkkAzIVOVmFdZZXO7DsQKcCoRkrEMZeb6BWpCBsEQCRophDzuhPEdsrLGt4rht9yBbnwVrk7IPjuE0xVGqcSg9haboXW2TgUVHdEOTDT1I0qG6JkawXcbBZqxYabpSTMhbd7rdG8qhJWOzEeQ4nVVnEuN3Ek31K8/X9J+OvPH+rk20JH82IYG8d6qam5NzxKCK422ukmB949SKBIBKWZ6B4qKJICAub7hdEADRJuh6ygIACIQRQBuiKa083IXKNidT2BAr8MykBfU7zl2ojJJunaUBtYZJJJKBfeKKF7OO/TRKxOuXQECJAy38Ejc2vlmiABpkk7QdYQEADRJJJAUBq7r9EU0HM2F8/QIHIXGmp6ErE6nsCIFtMkDXAkZ5ZjIdYRAA0FkT8JSQJJFJA1248CE5NcRa3SPNHnH8I8UCcBbnZdKaHOyBHUTkCnhoBvqeJSIuLHNA1ws03N/JPUcl2xu3tsesKQEHMG4QJJJJAkGaHrKJIGqaCbusN+p6ggchivk3PqSw3+I38k5A2xOpt0BBzQGGw0sfFPTX/AAO6igKKCbJLHE28jw0dKB6SoSbRH9Sy/wCJ2Q7lUlnklzkeSOGgTBozVkLNHY3A3s366KpLXTPyaRGPw696qYr/AAi/ToEHNJ+J3YMlcVFUOGdzdx7SuXqm4KqVvB5811MjQGEAWXO18f748nIGx8FUVFIyF7s7WHEohzW/C3PiUi5ztTdQODImanGejREyu0bzR0KMBSRwvkdhY0uPABA6kbjq4m/M8BdJ+zefHca3BVHZ2xKrlo5ngRhjg6x1NjddYYhdptoVrx/1m157yLg8swkuBtYLQpdi1c4BLOTbxcuphooInve2JocXuJNulWL2Wpwl6Y9HsGnis6b7Rw3HRbEUccTAI2ho6AmlOvZbxnT7qVozKrg3CstzPWAVmrEIyuOBKRNkn5PcOlNctRDXFMTimrSCja4SFkr5JRjtGCR7PleQnptTdlZLYXvYgIWedXAdAXnv16OfjsQiEAnBd3nEJwCanAoCikkikkkggBTSnIIhqSKSBIoIoCEQEAnhALJ4CCcxFENTgEQnLGqCSSdZQNRCVkQECQKNkFAk0lOTSqFdC6SSoKSCKAIFFAqhpCanlNKqEigldUFJBFQJKyIRKBlkLJ6CBqSNkrKhqSKCqAgiggCSSSgSSCSApIIoEkgkgSCSSApIIoEikigSSSKBIoIoEkUkiqAkklZArJpCegQgheFVfGCrrgoXNstys2M9zMOquQOBaLKORqdTtw9C3fcZnqrITwEmhPAXO10MLUDkpLJpCmivK0WKpm/BaD23VeRoaCTYAakrpz1jFitmUx4sb3slJUNblGMR4nRV3Oc83cblZ6/vJ8Wfzt+pTPYWbmeJUNy7Mm5SSboF5eu719dueZBSO5I2GqGZtlbNZaEkDVDM9ARDbdfFOQNAsSnIDUooEg3TtKN+GZQAuM+Jy7UCvwzKNidT2BEaJIAz4AnJrPgb1JyBIN07SlfgLpAXGZ3nzQK/DM9CNidT2BEZJIEBYm3BFD7x6kVAkHadoSJAGeSBJO6wuNetA5C9/hHaUg0anM9Kcgbhv8WfkiNT1+iKQ1KoSKSSAOPNPUkmvddjrcDnuTi25NzfoUAvuGZ6ErE6m3UnaDJJACABllmPNFA6JyBJJJIAcwR0IYc7tyJ7ijivoL9KDRia0k7hkECxi+E5O4a3R5x6PNLCC3DYW4IWc3TnDgTn3oCGgdfEpD4ikHA6a8Dql989Q9UDklXqq6mpGk1EzWdF8+5VG7XbNHigiOeYLzlZBpqvNVwxgtxYncG5rNmqJJb8o+7eGgUOK/wi447lcFyWulfky0Y6Mz3qm94xHES5x7SjhJ+I9gySAA0FgimtL3NGjR05lODBqczxKTPgCKIKBSSKoY/4SsKsiL6toGrmfVbrtFSZBjrIX7muwlWFc+0Xsr9LsuqqbFkZA4uyW/snZ1OyLEYwXtcRcrYa0NFgLLU4/wBc72wqT2bjbY1Dy48BkFs09JBTtwxRtb1BTBFbyRnbQtkpwLtB6lASrDM4gehSrEDxZ7+u/gmOyTqklspHQD5qEuWp8SjiSxJl0lpE7SrLNG9SqM3K1F8DeshY6ahkuUh6goyVJUDntPQQokiUCU1EoBaQRogU62SFlFZtcMNUx3zMt3FMU+0m25F+lnWv1oQ0k0oBwYWne42/VcevrvzfTqQnhMCcF2cDkUEUCCcCgginIIXRugVkEboIAUESgiEnBNCcEBRSRRSBRGqaigmBTrqEGykBWbFPCcEwFELIeiAmgpXUD7JpCIKRKgYQgQnlNKsU2ySSS0gIJyBQBC6RTCVQ66BTcSWJaxCcm3RJumqxDgU9RBPClU5C6SagddJNujdAUkLpXQIoFElBAEEkkQEkkkASSQQK6V0EkBuldBJAUkEkBRQRQFJJJAUUEUBSSCKKCSKSAJJIqhIEJySgjIUTwpyFE5q1KlVHnnKSNt098d0o2kFb30xiVuSkCYAnjJc63BKY7K5OQG9VajaMUV2x/aO6NB2rNnqZag/aOy+UZBYvcjU51eqNoRsu2Ico7ju/VZ0s0kzryOvwG4Jg0RXO9WtySGn4gikdRfglmdMukrKlog25aLZZb04ADPU8URkAgAbbr4lLeEUuCApIX4ZpWvrn0IFfM2F8/RK19TfoCI1d1+gRQKyDdE5AaIEiNU299B2ohueeaBrCeTbYXyHUnYb/ABG/RuSj/ht6gnIAk3TtPmig3TtPmgKSFxe2p4BKxOpt1KA3sUsz0DxSAscuH1RQAADPfxSdp2jzTkHaDrHmgKSSBIBtqeAQFC4aTc2Ss4/h8SkBZ56h6oFcnQWHEo4RvzPSikgbJnG7qKck4XaepAZgICighiG7M9CBO+A9SJIGqa8Esdc2yOQTgALkDM70Au46C3SUcI35npRSQLemx/w2flCcq81XT0kd55msAvkTnrwQWEiQ1pc4gAak6Lnaz2qY27aOLEfnfp3Ln63adXWO+2mcRwGQTB1lft6gpssXLSDQM3dqw5/aOepaWB7qe+Qe0Xv17+5YaConnjmN5HnlG/ODcfot3ZhLqSOxtzQFgQiZrsUZcw8b2XQbNeXU7cQaTxaLKi4GjfmelFK44268kjlqoEkgldFBhsO0p101u/rSc4N1NkQUkzE4/C23S7JLBf4nF3RoEAdIBcDM8BmmU/xEkWIeDZSWAyAsOhMh/iyj8N1qFadCLPqGcJD5lWwq8WVXMB96zu8Aqe+S7T44066F00uQJyVQ4uurMGcI7QqJdwVujN4T0OU6+E+mVguWEbwVWKuVQ5sZ6SP57lWw5pz8L9MATg1OIAcbaIjgtIQGSsQH7PqcoFLT6PHUVnr41D6nRh/FbwUKnqP4RPAjzVcFSLQKACr1O0KWnH2kzb8AblZ52zNUEtoaVz/xEZJepCc2tq+SqVO0qSmHPlaTwbmqA2ftGsN6up5Np+4xXaTY1JAQ7k8bvmfmVyv9P8bnCo6sl2nZkFM4R4r43LcjBDGg5kBFrA0WAsEVyt10kxpAogpgRXredICjdRgp10D7pJoTggSCN01AboXSQQFJC6SApwTUQgkCNk0JwRQSTkrIGp7SmpBBME4KJpTwsVT0QE0JwKyo2RtkldJQNKCdZAhUNKCJQVQimooFUApjgnlNK1ERFC6eRkmWW0IIoWSKAhPCjCe1SglBOQsooJI2QVQrpXQSUCQSQQJJJNQG6SCSAoJIIEkkgqEkkkgKSSSgKKCKoKCSRQG6IKjunAoHhFMBTgUDkkElFFJBFAUUEVACE0hPsgQqIyErKGprIYMnOxP+Vuv6LMqK2afm3wM+VvqVL3ISa0J66KG4Bxv4D1Kzairmnyc7C35W6fqoEiuV7tbnOEikkLnQZcSstAPhuUszpl0lFoyG8pyBoFjx60Ut6SBbkkr3Btn0pYc88+hAr30z8krc4XN8inIfeHUUBSSSJtqbKADV3X6I6aoC5vbK51KIaL31PEqgXJ0HaUQAQL5opDQKApDVJIaoGs/ht6gnJjCSxthfIZ7k7Df4jfo3IFi+UXPQkG3Gptc5DLenIN07T5oCAALDIJJIoB97sRTdCScskrk6DtKByaSDpnmPMI245+STtB1jzQLCT8R7AiAAMhYdCKSBID4z1D1RTR/Ed1D1QOSQJAy38EucejzQOTGk4W2G4ZlOAFwdTxKDPgb1IFa+pv5IpJIEcwR0JDQKOeohpm4p5WxjpKwqz2phjGCkjMjvmdkEHRHIXOQG8rNrdu0NHcGTlHj7rM/FclW7WrKy/KzHD8rcgqB4q4Nyt9p6ue7acCBh3j4u9Y0kj5XF0jy4nUkpl0+OCSTRthxKBl0mtc42aCVcZRtHxHEeASqQ+BzWjmhwvkggFORnI4NHDenXjZ8DLniUzMpzInPdZjS48AEAc9ztStrZB/d29F/NRUuw6maxktG3p1Wg2jbQyCFpJBaHXPb9FrLibNxMhbLm5dSBe0G2p4DMpc87g0dOZWWhuQM7HwTTI0i7c/Dx0RwN1PO605BG1ryXFxsPw/VPa1rdBnx3oADGdxsNEbECwce3NAUk0l4+609RsliyzDh2fRAjqmQ/0o9LU7E0nIgnhdNZlVx30Nx4KxK0oj+8An70bT4W9FOcwqrMpKd3GO3cSrR0Xbn44dfQB1SJQ0KS2yVlaotHjpCrqejNnuHEXUvxqfUlULw9Tr/z3qqFbqBeB/YfFVbLPK9AEVHNPFA280jWdZWdJtyMuwUkMk7+IGSt6kJza1kw11NSFxnmawEW6Vk8ntat/iPbTRnc3VTU+wqZhD5cUz+LyufX9J+Nzgaj2hE7TFQU0kxOWIiwVb3Talab1EwgYfus1W3HCyNtmNDRwAUgauV6reRlU2xKaGQl7eVNgbvzzz/RabImsFmtAHABEi0rTuwkeX6p6y0ACcgioEkkkg0EkbJWXseckUEkDro3TEUDrpXQSQG6V0EEBSQSQOTgUy6IKCQJwKjBTwUU8Ipl0QUBKCKNkCCeE0JwWapycCmIrIfdOBUaKmKfcIEoIEpgBQSJQuqhIFFAhUNKanFNK1EAlNuiU0rSESgm3RBVBIT25JqIUD0bIJXWVIpIEpXVCsgliQKIBQRQKAFBEpqBJIJICkgkqFdC6SCIKKASRRRQRCAooIoEmkolNcVUNLk4OUWd0661iJMSIcogURkpipwUbqMFOBUxTro3TbpXUNPBRuq01RHALyOsdw3lZ8+0pZLti+zbx+9+izbI1JrUqKuGnH2jud8ozKyqnaM0xLWfZM4A5ntVTU31PFBcr1a1ISW9FDU5LLQoXva3eUcPHMo8EAA36lFJFAEUL8B2pW45qBb8s8krX1zR3lFAD8J6kUHaFIkDr4ICgbA3KWZ6PNECyAZnoHiiGgZ7+KKSAD1KcgNO0+aRIGqApoNm3OSIuSMrDpSaBYHfbVAMzoLdJRDc7nM9KKSAM+BvUnJrfhb1JyBIN07Sli4ZngEgL78rnTrQEkBDM9HXqiABoLIoABZ3HIZntRQ+8eoeqKBJHTtHmkg45IHJJt3HQW6SlhB153WgOK/w59O5AAlxvwGnanIfe7EBFgLAWSSTZJGRi8jw0dJQOQb8I6AqU+0msB5FmI8XZBcjtTatbNM6KSchjdGtyCuDrKzbVDR5PmD3fKzNYFb7U1Mt20zBC3jqVgE3QuglmnlneXzSOeTvJTLpzInv0FhxOSkEcTPiOM8BoghALjZoJ6lOykefjOHo3q7FTuMcbmtsHW06QqrppCSBzd2SCVsUMOZtfp1TX1IGTG36T9FBYlXKXZdTU2wRENP3nZBXNRNsdjqqsc15vZmLxH1V7bOzJJZqZsLLktdfvH1V7ZGyPcpjI9+J5YW2AyGYPotGpbaohP4Xj/Ktzn/WLf8AGDS+z7W2NQ7EeAyWxBSQ07bRRtb2KbDmkRZdJJGbbRss3abR73DwLPI/qtIaLP2rlNTnrHiPqp18Xn6gADRYCw6EUklwdiSSSQA/H2IoH4h1FBzmt1PYgKKZicdG26XZJYb/ABOJ6BkEAe5uhzPDVQgWnjs3AC4A2Nie5TkADIADoUUpwlruDgVYLzmWFOQ97ee4XvfhxvxVm0lspb/maD5WULx9gDvbMB3t/RWguvHxx6+ohy4P9U7vb9UQZbZxtPU/6hPc5sYxPcGjiSqM22aWN2CLFPJwYFq2RmS1c5R41p5D1Fv1Tm1kNM8OnxxtsRct+izOU2tWfw2NpWcXfEpIthxuOOqlkqHfiNh3Ln1/SNzhaqNv0rmvZSg1DiCLDLzWY+badUS0vbSs6ASVtQ0sULQ2KNrR0BTBq5+db8YwYdl0TZGvqajlnZ3xm2a1InUcTQ2OSFo4BwCtPGbDfR3oQnLOtIBU026eL++EfeKf/wC4i/vhTpKCH3um/wDuIf74S98pv/uIv74UyV0Fd1ZTXb9uzXj0FO97g+cnqaT6J73AtIBuQQSBmdU7nk5WA4k38EVF71EdC89Ubj6ICrjLsIEpPARO+imwX+Il3gE4AAWAAHAKCu6ofoyCY9OFDlZDrTTu7WtH+ZWUkGrZItRSXsecwtQsnoEIGIhOshayBJJXQQJBJC6ApJIIDdFNukgkBTgVECnAoJQU4FRgpwKKeE4FMBRBQPujdNukop4KN00FG6gddG6bdK6gddAlC6BKYFdJC6V1Q4JIXSuoA4JhCcU0rUQx2SanlMW4hpCTelOSVQkWpIhRT0ChdAlZUkkErqoSV0CULqA3SKbdK6BEoJIIEkkkgSCKSoCVkUggVkkUkCSCSKAopJIAQmlqelZVEeEJpapbJWV0QWzTgnliVrK6gJwKjke2NuJ7g0cSqU20SbiAWHzH6LPXUjUlq/JKyFuKRwaPErPn2i9/NhGAfMdf0VNznPdie4udxJQGi4df0t+Ok5Ekkkkkk6koBFAEkCw7VhoUAb6d6WHjmnDRALcc0d6KHFAUDqEr3070rc4XzyQK99B2lK2RJzKcgdEBSSQv2noUBG9AndqeARtfXLoCIFtMkDTfflmMu1EADRI6dqcgCW9FC+eWeX1QJK+7U8AlYnU9gRAtogFumwufNEADRIaIoENQmt+AdSeNQo2kBjb8AgcklmdBbpKQaL31PSgAPNFhfIZ7kcN9Tfo0CI0CKAeSTdO0ooDTtKApIHIXOSVydBfpOSBfePUPVLEN2Z6ErZ555D1R8kAzOuXUkQA09SKDvgd1FA5JNe9sYxPcGjiSqku0WDKJpceJyCC7qq8tZDE62LE7g3NZ01TLKDyj+bwGQUDTcHCLi+ugTFxdlr5X5MAjHRme9VHOu67nFzjxzKFr6m/QMkRlpl1LQY8OIP3fFcztEfvjz1eQXUHQrnNoj94PUPJBVbGLXe6w4DVSBzGfAzPiUaiIxmO/3ow5S01FUVJAiic4cdyYiFznO1N0g0k2W9SezjjY1MmH8LVsU2zqal/hxi/zHMrU4rN6R0NIDs6kLm2OFt79SzIvZ+SaaV73hkZkda2Ztcrp2C8LeseahYbYhwe7/MVrGdVaXY9JTWIZjdxdmVdsGjIWSDhY31TC4rWM6kizk7ClVizoXfiI7wfomwfxm9vkn1wJhjI1EgPgU/T8MukmtzCK0hBUdrNyp3cHEeR9FfuqW1zaljJ3Sf6Ss9fGufqoimB9/hBPkjZx1dboH1XB2EuDcybIYifhaes5BENAzAz470kUwtcSMTsr6NyTg0N+EWSO7rTt9t53IgIqxHRVElrMwDi/Lw1VlmzWNF5JHPNxkOaLXzU0ZpzIAzJ3DMoVFFP7u6QsDWgX5xzPYt1rGRttGxrR0BMljErCx3wnIhNGLLtKnZE6MuLpHFpDWi5uL/VObNtOqAEEAp2fNJr3LTp6Gnpx9jC1vSBmrAar5X8Zxjx7F5R2OsqJJzwvZqv0lJFBE1scbW2yJA1tkrYCDRkes+azrWAGogIpKBJJJIA7NvaPNJNe4OY9rTd1joicTtLAdOZQFNLxoMzwGaOAfeJd16dycBYWGQ6EDeedwb15pYAfiJd16JySBsgtE4NGdjYBOvfMaJDVBgsxo6EU5JBJQFJBJBrhKyAKddex5wQsnFNKBIFJBACgiU0oEgkhdAbpXQSuiCldC6V0UbogpqV0EgKeCorpwKCUFOBUQKcCgkujdMBRuin3RumXRugfdK6bdFQK6V0EkBSugkgN0roJIDdNKKCoaU05J6aVUNSulZJUEIobkUCSRSsoGpXTsKWFQMSTrIWQNQTiE1AkkkkCSsiAjZALIWT7I2QR2Ssn2SsqG2SRskoFZJJFUJJJFAkkUrKgJIEhoJcQANSVSn2kxt2wjG75jp+qzbIuatvc1jS55DQN5VCfaI0gbf8AE76KlLLJM7FI8uPgExc+v6X8anP+nPe6R2J7i48SmDRFJcrWySHQlbLPNPQNw8c0QkUdFQkBokCkBkN6BXJ07ykBvOacgEBQ3pybe5yzyQFAm+Q4jzRw31z8kVALX1PYEQEkUASSvYEniUszoLdaBJXv8Iv07krW33RQC1/iN+jckBn2BFIalAUkkAb6C/SgQSuL21PAJAXGZ7AiBbIZBAhe43IMADRlnbVOQGg6kBSSSQAaBFC/AXSsTqewIESB18Ehe3AXPmiABpkkNO0oAGgZ6niUUkyWWOFmOV7WN4uNkD0lh1ntPSw3bTNM7uOjVgVu262suHS4GH7jMgmDraza9FRA8rMHP+RmZWfDtx9c5whYIo74c83HJcgTcrX2ILgj8f8ApVI2XPxOu5xc/pzKHOP4R3lEAAWGQ6EUaNDRrqeJR3u6/RFAau6/RAUkkkDSsOshc+YEaWW29zW6myoSi7R2qoFVTNLaR7he8DV0kDWiJmEAZblkVjf3KgPGIjustin/AKPGfwhdOXLpJdGyCV1tlYiH2I6/VViMMso/GT35q1DnB3qvK37eb8w/yhSfV/DL3unWQsnDRVkYhaVh6VLV/wABp4Ob5qKP+KzrClrP6Kehzf8AMFL9WK55p4ApxQdYggprXHMO1CqHKltUYqP+0PVXLqttAfubjwc0/wCIJfiz6ojMAop9NSzzRMLYzYj4nZBXYtmDWaW/QzLxK8+vQzyQNTZTxUdRLYiPCOL8v1Wm2mhijdycTQS0i+/TiplNRRj2Yy320hd0NyCuRxRxfw2Nb1DPvTklAk2QXjcOgpyWuSgac0rJNN2tPEAooAikheyApjfif138AlygPwgu6vqlzi454ch0negcm4wcm849CXJt38782acgbzzwb4lLAPvXd1/ROSQIcNyaz4G9QTk1mTbcCfNA5JBJAUkkkUk1mQI6T5pyaNXX4+gQOSTcYPw3d1fVGzzwaO8qAoF7QbXueAzKWAbyXdZThkLAWHAINQJ1k0FPbovY85WQTiggYQgn2QIQMQKcgQgYUE8hMQJBJJEJJJJAkkkUCCcE1FFOBTgUwIgoJAUQUwFG6CS6IKjunXRT7o3Ud0boHpJt0boHJIXQQPQQuiCgSCJKagRQsjdLVVDCEk8hNIQBFKyVkBCdogEroCEUEbqKaULIpIGkJpTymkIhqVk5KyAAJwSsiAgNkrJwRITVMsjZGySBhCaVIUwhVDUUrI2VCsiEgFUqNoww3az7R/RoO1ZtkXF3IC5yHFUajaUUd2wjlXcfuj6rOqKqaoP2jub8oyCh3rle/wDG5ykmnlndeV1xuG4KNJJc7WiSvwzStxRQAjI3RRKGiBJxy1Tczu370QO08SgRJOg7SiG58SlkASdACT2ZrPkq5JbtH2bdLN16c1ZNS1f5pxgOGJguRvH83TlV2e2zJsgLho7zfuyVm5Og7SlIKF+A7Urcc0W/COpRStfXNIalFIalAkuCV92p4BIg5Xyz3dSBEgJc49HmiBbRFA1o37805BvwjqRQA7utJI5W60ucejxKBGwzJsgL5247+oIgAG+/ikPvdfogWHjn1pySQQBvwjqRQZ8A6krjdmehAnfCepEkC18k11yx2dsjonWAJ4oBcnQW6SlbjmikgSSbLLHCzHK9rG8XGyxaz2npILtp2md3HRqDcVKr2rRUTTy0zS655jcyuSrNu11ZdrpeTjP3GZBZr3XPFMHQVvtVM+7aOIRj5nZlYdRVT1Ty+eV0hPEqEAuNgLnoU7aV1ryEMHSqIQbJzInyfC024q7S08ckmFjS4gXuVWxPeOc4kIEImM+N+I8GrT2QQXWa0NAf/pKzWxlxAaCSdAFr7OpJqYsM0ZZyjrtvqbA/VUaaSSBcAbangFGhQ0J/nclzjwb4lANF8+ceJQDFe2EF3TuRwuPxG3QPqnJIG4Q29hZUpdO31KulU5ND1nzViVbqc9l0B6HjxC06M3pIvyhZsmeyKIjc6Qf4lo0OdHF+VdOXLpOkiBZJbZWYDeF2d7EqGZt6iTpt5BS0/wDBd1nyCjl/pDvyg+az+r+GHRIaJyC0yDcnt6wp6oXpJOgX7ioCbEFP2hVU9NTyieaOMlpABOd7cFK1EaY8Z3bqPELOO2HTc2gpZJz8xGFqHue0qv8ApNSIGH7kQz71m9yLOKt1FdTUzbyzNbwF8yqLq6TaDXQ0lLI6N2RkfkFbpNj0kLnHk+UeDbG/nHQH1Wm1oaAALBYv9Lfjc4kNhaWQsY7VrQPBSIIrk0SAN2g8RdEapkX8Jg4NAQPSQSJAFzkEBS3pmO/wgu6Rp3pc85kgdAzQJmUbRphFu7JLHf4QXdWnek1otmL5m1896cgbZ51Ib1ZlDA3UjEeLs09BAU05SDpb5H9UUD8QPWEBSSSQJJJJAt6aDcuHA28AfVOTSQHu6genh9EBRTLuPws7XZfqjhcTzn5cGiyAkhou4gDpQxX+Frj06BODGtzDRfjv70UUzC86uDerPxRwjlCdbtAz6E5NP8RvAgjy/VRDkkklVJJJRT1ENOLzysjH4ja6g1rp4corogr2POmBuiog5OxIHXSum3ugSgJKaSgSgSgRQKV0ECQSSRARQRQJFBEIopI2RAQBK6NkCqCjdNukoHgo3Ud0boJLo3UYKddA8FG6ZdG6B90k0FEIDdK6VkrIFdC6VkrIFdEFCyNkBvdIhIIoGoJxCaqDdJBK6gN0kEginJIBFAk0pyQF0DQE6yeGI4VNMRgJO5qlLUx6uhocng3UZCLbpYJCE2yIRUU0hCyeq9TWw01w52J/yN1/RNxMShqq1NdBBcA8o8fdb6lZ1TXzT3bfk2fK31Kq7li9/wCNTlPUVk1Rk52Fnyt0/VQJJeK5W62SW82zStxRAQC19URoEUNALoEdEdEMz0JwFvqgb4IgW60eCSBcEUDlZLM9CBG+FwBsS1wF+oqvDRtaAXnEbaDIfXyVi1iE5XUwNG2GQvoMgikdO1JRS3JAJE5GyNrnPPoQC/DNK19e4JyAQIC3QlvCKG9AUQhmdB2lIDMEm5QAHIAC+SNidT2BEaDqRQNsARYIpbx1JIEhxSJA6+CNjuyQI5DPIIA6WHackQADfU8Skga0Xa2+eQy3JyQ0HUk5zWtxOcGjiTYIA/8Ahu6inHVUpq+MNLYwXkjXQKpNWTS3xvwt4NyCYq7W7RpqGMvnfp91ouVztb7VzPu2jiEQ+Z2ZTdr50TgAQMujeFzwBJsMyqieoq56p+KeV8h/EVDdSCK38Rwb0alPa5jPgZc8XZoI2RPfmG5cSphDHGftHFzuAUlIHT1sDHEnFIB4qbasPu9fJHwDT4BBX5SwsxoYOhMJubnMoJINr2YhEtdKDnZgPiFbofZpr42SVEps7MNZ9VH7HD9/n/7Y/wAwXTU4tTx9S3IxfqGmoKalbaGFrem2feqe2R9rSka8/XsWvZZW2v4lL/b/ANKt+HP1Sw3+Ik9GgRAsLDIdCSS5uxIDekgPiPYgckghiF7angM0Qiqjx8XWVZdjPBviVXcNRe/OPkFRbsHbIprmw5RwvwvcrRoWltKxrsiMlnAX2NH0VBH+ErT2fd1FHfUXHit8uPSwhZFNkljhaXSvawcXGy1qLFOOa8dKil/pP/ptPiVnjbsIc5lHDLVv/ALN71E5u1a12KR8dI2wbaPnOt16b1m9SNTmr808MDcc0jY28XGyz37ZbJdtFBJUu0uBZvepIdi0rHh8odPJ80pxLQbG1oAa0AXGQWb/AEv4s4jJ932pV/xp20zD92IXd3qen2LSROxvYZZPnkOIrSwo2XO21vDGxhos0ABOATklAALE9Of89yKX3uweqRIGZIA6UCSTcRPwtJ6TkEbOOrrfl+qA3AzJsOlNByOEE853RvRDWjO2fE5lIHzKAWcdXAdDfqkGNGdrnic05JAkkkkDWm5cODreAPqnJoFnO6bH09EUCSSSQJNf8TDuDs+4ok21yCaXBzThBOY060D0kLOJ+IAdGaGBu+7utAsbd3OPRmlzzuDR05p6SBmC/wARJ8AiLNfYC1x5f7ooEc5p6x/PcgcgkkgKSZJIyNuKR7WN4uNgs6p9oKCC4EhldwjHqUGomu+70G/gVy1V7VynKmhYwcXc4rHqtrVlXcTTvLT929h3aK4O4qdp0VL/ABahgPytzPgsiq9q4WXFNC554vNvALki4nU3QurhrWqvaGvqLgS8m3hHzf1WY+Z8ji57iSdSSmJzY3u0aVUeuIpgKcCu7iKN0LpKh10LoIFAboXQuhdQOughdFUJJJGyICNkbJWRQsiEbI2QIJwCACdZA0pqeQm2QNSRsggSN0EbICiE1EIHBOCaE5qAhOCFkRkqHgJWRaU+1woqOyBTyEwiyQBJJJVBSQSUB1QSBSKBJpSSQBEFBJA8FFNAUrWooAKRrEQ1SC1li1TcOSBCecgmE2UikdFE9OL7KJz75BakSm708JoamTTxU7byPsdw3latROFFUVcNMPtHc75RmVl1G0pZLti+zbx+8foqWuep4rnev8akXKnaU0xwx/ZM4DU9qppb0vFc7dawEkbIqKFuKSKCAoaDNHM9CQFkAzI4J1rJFFAEUCc+J4JWJ1y6kCSzPQiABoigbazk5DekSAgO9I2GqGZtuRAAz38UA1tlbrRt2o8EUAPwnqRQOnaEr8Mz0IChe3elYnU26kQMutAsz0JAWsilvQJI5AoprzZpvwKBySBJJyy60rDfn1oFe+YzSsTqewInUJIABbRFNkkZEzHK9rG8XGwWLW+01HT3bTgzv4jJqDcUMtRFDcPfzvlGZXN0e2KnaEshlfycYtZjDYZ371budze/JMVdl2g92UTcA4nM/RU5JC993uL3ddyhhv8AEb9GgR0sBkqoWcdch3lINA6+J1RSQUNq50jv53hYABxm3AnwK6LaLcVOR0eoWRTUznz4eLXD/CURUAN7WWnR7EraqxEXJt+Z+SfSQsbUwkD77fNdqtSMWsXZ3s7FSyxzSyukkYQQBkAVke1DcO2n9MbD4LshqOtch7XZbZ/9JvqrfhPrFSQRWGnRexv/AIhOP+l/qC6iD+Cxct7Gf+JT/wDZ/wBQXUw/wm9vmuk+MX6kWXtoZ0x6Xf6VqLM20bMgJ4nzalOfrPRTbk6N7Tklhv8AE4noGS5uxFwGV8+G9NBcXus22QzPangBos0WHQh989Q9UCw31JPkjoLDIcAiNQBmToBqrEVDPJq3kxxfl4IKpVZ/xO6/QLdZs6JucjnSHhoP57VSqNmzSVTuQ5KKI2zIudNwTWUTCP2KOip/0FOpdqRxQCGKOSolBOUQuNd5U8WxacWM5dUEfOeb3DJaEcTI2hrGhrRoALBPLGc1mkbVqze8dGw7hznIx7FgEzXzufUOsSTKb55bu9alkbDI79FL1auI2RNY0NY0NA3AJ9kUVlQsg7JpPAXTkyQjk3Am12nyQPSQJJJs3tOQQsT8TuxuSAkhouSAOlC5PwtPWckQ1rc2ix47+9FA2xJNzbIadZ3ohrWm4GfHegf4jekHzH1TkCSSSQJNb8T+v0Cch949QQFJJBAUEC5oNr3PAZlK7iMm2/MUC++eoeqRcG6kBAjntub3aQbZbwiAG/CAEAuTo09ZySs46ut+VOSQANaDe2Y3nNCRxEbjvAJTkLXy4oHb0EGm7QeIQe5rGlz3BrRqSbBA5JZtTt3Z9NrNyjuEYv46LKqfat5uKana0bnPNz3Jg6dVqqupaYt5aojaQc23udDu1XE1W2q+pu2Sodh+VuQ7gqBcXam6uDsKn2ppIriCN8p4nmhZFT7TV02Ubmwt/AM+9YuqNlcRLNVTTvxyyue7iTdMuiyB7tGHtUwo3ffNugKisdUg0u0BKtPjjhAJZivxKaah+jA1o6BdAxtLI7dYcSnclCz45MR4NTXOc/Nzi7rQsgfyjG/BGOtya6V7vvW6BkgGkpwjcUHqaN0krLu4iCjdNSugddK6bdJAkkkkCRCCSBwTgmBOCByQQRVDgjZAJwQIBOOiCNkDCgpMKGFBGULKQhDCqG2Tg26Vk9qgbhSwqUC6RCCMBPASsjZArJwFwmotuqFZOa4hIhBRTy66bqheyIKgaQhZONkCqAkgUEQUUEUCQsnJIptkrJ1krIhAKaPgowpGKVYmDckgLaoBxCN1yaAm6jcpCoZ5Y4Yy+R4aOlagiLrmyjkfHTjFK8NHiVRqNpkkinbb8btewKg9znuLnuLncSVb3nwnK9UbTe+7YBgb8x1/RUCS51ySSdSdUkN/Fc7bWswkvFKx39wRsooW4o2RSKAJHJLM9CICAZnoRARSUA3JJa6I2vqgF+1KxOvcEbaIoBZFLelfhmgW9K/aeAStfXwRAsgbYk8EQLaIjeigH3uxFA2BzSzOgt1oFvHUle/wi/klbPPPrTkDbcTfoTkDu605AEhoEibJXO4d6AoXzyz6krcc0kCsTrl1JEc023opr3sjZike1jeLjYIHJLFrfaWip7iG87+jJvesGr2/XVdxynJM+WPLxTB1lZtOjor8vM0OH3W5lYNb7VyOu2jiDB878z3LnHOLnEnM8UWRvkPNaSqJqisqKol9RK6Q9JVbMq0KQtYXyHIC5DUzlQ0fZsDek5lBo7DY5rnlwtcjyK2lj7FLiXucSecBn1FbCLCQOo7fRFNc4Bw42OQ7EUUihzj0deaWEb8+tBXqCHNyzy9QqtE397b+V3+Uq3U+nqoKMfvY/K//AClWJfhlMLVMX52+a68LlIc54RYCzxoOldSCtxyp7fiHWuQ9sB/xkf8AZb6rr2fE3rC5L2x/8Zb/ANlvmU6Xlgg3RQSBXNt0XsZ/4nP/ANk/5mrqof4Q6z5rlfYv/wATm/7B/wAzV1UX8MdZ810nxi/UhWZtr4IPzH0Wks/a7S5kDWi5MmXclOfrOSvotGPZzRnLIXdDcgrUUMcX8NjWnjv71y111lx0c8mYZhHF+X6q1Hs6Nrg6R5eTlYZDf2q6gR8P5vQqaBHGyIWjY1g6AnJIoyba6FucOo+icmn+IPynzCiiikgSBqbHggKHDr9ChcnRvackrXc0ON892W4oCXAWubX0QuT8Le/JEAN0AHUigbhJObuwZIhrdAAL70UhqgAzARQHwjqRQJJJBAt4PQfRFC9iOlIuDRdxAHSgKSbiJ+Frj4eaVnnVwHQ3PxP0QOTMQLiW580EW35kI4G7xfrzSP8AEb0tPmPqgXOPBvXmlhH3iXdaKSKQyFhkOARQSQI6hJNfkWE5AOzJ6ioJK+mjNuUxHgwX/RBZSWPV7Zexh5CIA7i838AubrdtbQmkcx87mhpIszmjwVxHa1FZTU1+XnYwjcTn3LJqfaijiuIWPld/dC45z3ON3OJQVw1uVHtPWSNDYcMTQLZDPvKyp6ueodimme88SSVAnsgkfo09qqGXRupvd2t/iSAdA1U8cMeHE1txrmgptYXfCCepTMpJHaiwVp0scVgRY20AuonVZ+6ztcboCyjYPidfoClDYotQ1vWVUdPK7V5A4DJMtdBcdVMaLNu7qFgpKZxnaTYCxsq0VHNMLtbYcSbLR2NBfl2HMgA+aYiCvpy2mDraOCqNpJiSOTdlkcl1W0KW+z5XAZtAcOwgrDpi3lwZCQ29zYphpjNnMDHF0lyL6aEqQ08cTHNwZ2tmNc9VpyNjLGtYbWzAJyCpyNdzHOsQP5zVxNUxFiacLbu1NhoE1jRqe5W6g5kNGvkq2pG9RdejhFAJy7uRWQsnIoIyELKSyBCBlkrJ1krIGpIpWQEJwCaE4IHAI2QCcqBZOCSVkDgU4JicEDrJWSBSQCyVk6yVlQ2yAFlLhQLVFBqkw3TALFShShmCyBUpTcKmqjwohqfZEBXRGRZAlSkKNwSVDUkjkmkrSCkSm3SJQK6F0LpKByITUQUDkUEkBRCCIRRCe02TQiXNY0ucQ0DUk2CzVStN0pZGxsLpHBrRvJWXUbXay7aZuM/M7RZc00k78Ury89O5c7WsadTti120zb/jd6BZckj5n45Hl7uJTUlnVJBG10bIoWJ18EQLJJXQJLRLM9CIFkDbE9CIFkUkCsklmdPFIDjmgV76C/SkG3GeaJ0RUARQKWZ6OtAile+g7UbdqKBoHHNFLeUkCGpSS7ErX18ECvY238ErHqRGiKADU9CKA39aKAb0UAbnLNG19T2BADqEsz0eaNrdCKBpFmnjY5lOQcQGkuIA3kmwVaSviYbMBkPRkO9BaVasrqehjL6iSwG4ZnuVOWslfq/A3g3JZG186J4tYa+ITFOrPax7rto4QwfO/M9ywaqtqKt+KeZ8h6TkoLG9lKGRt+N1zwaqiIXOinZTSEXdzR0pcrbKNoYOOpWtsajNVTSyOuTyrG3PWPqqKIghhF5Dc9P0QfVgC0TO0/RRmCSSpkZExzjjOg6Vo02wppLOncIxwGZSc2pbInpKZ1RsGpndznkOA8lWpdhVEtjLaJvTmV1FLSR02x+SZfCLnP8AMg3QdS6TmMXr/GSyii2eWMY4nEcRLj0EKe99B2nJPrD++RjhHfxKaufX115+Ba4zN+rJK1iLCwz9EUt6jRJJIFBXqd3UoqIfvv8AYk/yFSVOqZRf0w/9uT/I5J9ZvwoReoj/ADjzXThc1AP3iP8AOPNdKukcqcz429YXJ+2P/jI/7LfMrrGfxG9YXJ+2AvtpoGZMLch1lOl5YKCsClkuBJhivufr3DPwWhS7EmmAIge6/wB6U4G9wzPgubaz7Fn/AIpP/wBg/wCZq3pdr0VK3A+XHJiNo4xidqVQptgBotPLzcrsiGBvbvK1Kahp6VtoIWM6QM1fLEzVT37aVV/RaVtOw/fnNz3KWm2fK2UT1VVJPKNBo0dQV8CyKzerVkJBFJZUkDu6/RFC4vbegSSF3HRtutLDxJPVkECc4N1OfDf3IEm7crajPqTgABYAAdCR0b+b0KBuG/xOJ6sgiABewAvrZFJAkDq09PoUUHZNv0jzCApJJIEkkm423sDc9GdkBb8LeoBFMFy3m2GZ13ZlHDfVxPgECLmt1Njw3pXcdG9rsv1RADRZoAHQigYQbtJP3twtuKIa1puBnx396LvhPG48wkgSKCSKSW8FQSVlPHcGUEjc3PyVObahNuRit0vPoEGmmSTRxC8kjWdZWNJWVEl7ykDg3JVjqDvv6FMXGvJtSFvwNc88dAqsm053XwBsY6Bc+KpIYhew5x4DNXDD5JHy/wAR7n/mN0w3slzvlA6yg5txznE9WSqoZ7cmc1hVTCKqQWzJv35rfka0NdYAZarIqQTUtI3tHlb0VZqs2BxF3WaOJKcGQt1cXnoUeZzOacGuJyBPUjKQTBv8ONrek5prpHu1cbcNFNS0M1VJgbZvEvyAWgNisZA6SSa5FwLaE+JVxNY1lr7PgM1K024jxSp9mNlBdkM+aNx45rc2VFE+KTkm2aH5DsCYmuar4HNbC63xAjyVcQk6rpNt0oZRxm3wzEdhv9FjNaMr6qLqOCkEkgZcAneSpJ4WxyBjH42jfZFwvbCDmp20cmCI8mXY8wrJqaEWMNs068NVobDsa58dmgGM5AdSp1DJmENcMI3cbfyVLsR+Da0A4ktPaCqjpJIeVonxgZvjLe2y46IYs72yXdRZAdBPmuMlYIqiSPQMeQB1FKHOnkBvyrsVrA9CZyjnNdd2Z1udQiYDisMwbgHc63BNLLC2hGqgY8gnmk2TcIKPQclIG80E/C49yiu/BTgogU8Fd2El0bpgKKByCQRQNKCdZCyICVkUECRCF0kDwU4FRgpwKCQJyjBTwVQ4JwCaE66KNkkLpIHIhNRBQOCNkErqKBRabIEpIJMSWJMRspgeHBElR2R3KYDdMeUnGyjK1IgEoFIlC6qEmpxTUCSukkgIKIKFkbIDdFABEBA4I/CCTkBqSqc+0YoriP7R3Rp3rNqKmWoP2jstzRkAsXqRqRpVG0447thHKO4/d/VZk9RLUOvK8ngNw7FGley522t5hJJWv0JAW0UUs+pGySSBJXStdECyAWPUiBYJI6IEkcksz0JYUAzRARS3oEkEr7tT0IWPG3UoEbJZno80bAaIoBYA5aopb0LgdaBb0jlqln1IgAdaBoudPFHDxzRGiKABFAaBIEX49SAjRIkDVNFyBnbqTgANEAz3W60cI359aQ0Sc5rGlzyGtGpJsECGrutFY9b7R0VLdsbjO/gzTvWDWe0VbVEta7kIz91mvemDrKvaNJRAmona0j7oN3dyqx7W95ixwR4WnQuzJ7Fwz3FziSSTxK6bZjR7my/AZbvhBVxV2SV0rrvc55HcPQJhBLtbZbk5DegQAGYGfFUNrf0Y9KvqjtMYomt6fRFYNPFytXEz5ngKMRuccgtXZMAO1KcH5/RMfGGSuA3FWM1LR7EdLG2SWTC1wvZuq6fY9HFT0mCJthywOf8AZVGmaRTRj8IWzs0Wpxf/AJhPgF2skjjttZkEbWR5AA33KTW6YThuOBSY7nHqstSM2r5y2U49H+pVGnIK2/8A8IPUP8yqGw3rMWqdUb17f+z/AKkk2Y/vxJ0Eevaje+gJ8ly6+u/HwUCQNTZKxNrm3QPqk1oa4kDPjvWGyuTo3tOSRabZuPUMk5FrHyXEbXOPQLqinOA21gB1JtF/Sz/2pP8AIVLtCM0xby5awkXsXDpUdJHUvkL6ane/E0txPGBtiLXzzOvBGb8OgH7xH+cea2qjaFJS/wAadod8oNyexUotjSvzqanCPkhFvE5q/TbNpaXOGFod8xFz3lXyxjxVG7QrKh49yonAXykn5o67aofsuerk5evqnOe4AERNDBbhfVa7W84IMHMb1BZvVrUmK1Ns+mpR9hCxh4gZ96shqckoBZFJC43Z9SiikhzugdeaQHEkoFcXtqeAzQ5x0FutFvwjhZFAMPEk+CIAAsAAOASQOnagKSSSBIHd1+hRS4IAkgSG2uQL6XSudzT25IooO+G50uPMJWJ1dbqSDRwz4nNEAu+UF3V9UucdSAOjNOQQDC0/Fd35vponXSSRQGWvE+aKDiGtLiQANSdAqNTtmgpvjqGudwZn+iC+guaqvaxoBFNT34F59Fj1W3doVOTpixvBuSuI7eoq6amB5eZjLZkE59yyar2oo4gRA10zuOgXHPe55u9xcekpquGulh9oKurmOEtiaLCwaDe/WrMksk38SRz+s5dy5/ZR+2cNcr911tjGdwaOlFhyBeBqbIYRvcT4IgBvwgDqRoMTjkGntyTXB+V3AdQunoP+HtHmoFhadRi680b5IXSuqCgdEroFAx+bSs90WKSF26+Hx/VXyoYQC0X+7LfySM1SFIA9zcOIg8VKGMbk1uEnturNbEG1UwORDiesapjKaUuH2eetuK1jnq1Qw1E1U0vDrH4nXOivTSQ08BaGYb6XGR68+JR2ZEJBi57HNzBBu0qrtTC2oLjJypH3RoOj+St5kZU5pXvANze5F25DPPxWv7Nlv70xt7AtcL9N/osVznSkfda3INK2PZtuComGocy9+oj6rKrm2Y77LnIFyxzXDvH1K5UNuNF2m0GYqCpA/wCUT3Bcc+4JDtdLWShuTGnitKk2gZBFTnDGGixeT49yyjfEpYWMeOc7Dnrx6EhVvaM0UrsMF3gavJ16VFs4lm0KZ9shI257RdRENFwy51GakLcMeNvOLXa3zFlftHaNFnOHSuZ2pCG7QkwWDg5zz2i9/FdODdxPEArnts4odrl4IGKNrhfjmPRBXmnklaDEMmZAWvu9FRe7nG4uTx3K/FKHMDHlznG97W07lNVUrGxve0YXAZDGNFKMjjqml9sgei5Rkduyy3cU0ga6cLrKvQbIp1kcK7sG3RBSwpaIHAp10xEBA66SQCICAIWT7JpCqGpIpWUDU4FCyVkDwU8FRBPBQSBOTAU4KqcEQkEkBSQRQJEJqSCRIpgKN0DgnAqO6N1A8oXSugSigSo3FOJSAuqiOyVlLgQLUERQTiELIgIgIgJ4CBoCdhUFRWQ0+ROJ/wArfVZtRWzT3F8DPlb6rN6kWRoT10MFwDyj+DdO9Zs9XLUXD3Wb8rcgoElzvVrcmEkj4IgWWWgsepICyKV0CSSsT+iICAWO9HRFLzQBImyNiehIDggVj1IgWSSQIJJdXelbjmoFfhmla+qcgqFoEkjolroO9QLglfhmlbPPNFA219cupEC2iPFJAkkr96BvbggQyaLpX4DLiUbAG+9J3wnqQDDfXPoROQS0z0Cp1m0YaankeAZSwE2bp3oLllXq6+lohepmaw8L3PcuRrfaSuqbtjcIGcGa96yHvc913Ek8SmDp6z2rsMFFD/bk+iw6raFTWHFUTOf0XyHYq7IXyZgZcTop2UzRhxuxXzFjYW61RWALjYC56FPHSSPOfN81Ny0MQswX/LkO9X9hNdWVcpfYMjjxWGl7ojIxRM+BmI8XfRdNQi1M2+pt5AeizqH2dqKgNdK5sTD2ladOQIG9uXaVcxYlQ+92JZ8LdaGEFxvnuz0UaK/DPqVSsucIItv81d3KlWfxB1D1QRbGbfa0HRiP+EqtKPtpOsq/sJt9rNPysef8JHqqUnxuPEkqxmukp2AU8f5QtGmAbTC3E+qoxZRNHQFep/6K3rPqut+OU+s4xgvcekotiAzUgN2gpXWtZxNPzdmW6vNUSLq9Vf8Ah8fSR5FVQFIVQe398cSNG/ROU7KZ1RWTBpDcIbcnqV2OghbbHeQ9OQXHr678+ozGtc91mNLjwAurUezpXG7y2MdOZWm1oY3C0Bo4AWRWNXVWOhhYW4gZD+LTuVmwa2zQAOA0S3hJBG6Fj3Bz2Nc5uhIvZOw6dY809A+oRCskihcHTPqQEahNYOa3qThe40GfWmMALG3zyGv0RRuN2fUln0DrzTklALcc+tLo3I8UkCSSSGqBrfhb1BFBnwN6gigSDsgOseYSxA6Z9SBuRpbMW7wgcgXAZXz4DMpWzzJPWiMhYZDgEA519LdJKBBtmb5jTJOQcbN7R5hAgANBbpSSS3X3IpIPNmOPQVUqdq0NLflall+DTcrHq/auHC5lNA59xa7zbwTB0h1UU08MAvNKyPfzjYriqr2i2hUk2l5JvBmSznyvkN3uLiczcq4muyqvaWggyjLpndAsP57FkVPtXVSEinjZENxIuVgJzWOd8LSVcE09dVVJvNO93WVX333qdlJI7Ww8VO2iYPjJJ61UUSblPbDI7RhHXkrkreQixsY3W2irunkd97CPw5IF7rhF5HhqNoGaAvKYyN8jrMY57uAFytKm2BtCoIPJCNvF5sgr0ct5w3CALbltKKXYBoKc1D5sbwQMLRYZlPabtBStcnJIXQUaG6RPNPUhdI5tIUCSS6ULoCkml7dL3PAZpc46Nt15IGlRU/xTjhY+aeWk3u63UE2laPeXtzzbfPu9VYzV/aEbvf5cDbmRgI7rKKKJ8gBkc8OAGgNtb2WpFK2OqhkeQAaUZnjdRM2jGGsa03cHWt8uVjbxXSOVOjpajksMcoa229ufb3rM2izkgGEZg2zfdx/m/kr8s1bJCXxuDT922hvpbLzWIXvacL3EHpGatqSDHIG3fzRcYQAMlp7BqB+0GsAAL2uBtpx9FkPYSBc4etXNkDktrUpzwuNgesELMV1zmh4LDo4EFcK+5dffdd5vC4mqZyVXO29sErmjsKURQwcq4DEB/P6K6ySCnpX87HKchlndVoBeUDMjQ2SrY445AIn8oTffeys9J9Rumc82Ngb6AZIgh7TdxcQL3UAF911YEbomYiAA4ZX+9morsqN/KUtO+98UTfILH9pYyaime0Z4XAnqIPqtDY7g7ZdMQbgXb4lM220+7xuF/iLTbgR+gVGXTUcUlOHyFznk5nS2/elUGOJro4nyF1/h03ed1FIx4sJnYrC7bEgno8FPFK5wwws5xbYuebknfmSPBBkPZYk370w/DmO1WKqN0UzgXB99SFXLctOgLCvRQUbqMFOuu7melZNuiCijZEBIJwQII2QTgVUKyaQpECEEdkrJ5CagbZJOTSgSIQSQPBTwVGE4IJEbJgKkBQJFFAooIIlBEK6KCSAhPTE4FFG6CKcAoI8JT2CyeAlhU1cOACBAslmkQSoqBwzQDUqmeGmb9q+x3NGZKyqjaUsl2xfZt6NT2q3qRMX6iphpxZ7ru+UZlZs9fNLdrTybOA171VSXO9WtSEklmehGyyoeCICSSKKSVuKICAWujkGk7gCckU14xtc25F8rhEQxTvlmY1vMaXDrU9+0pscLY82jPipAEpAtf9ErWRSRSS0Sz6kQLIBr0I27Ut6KgAS3pX4Z9SNiejqQAmyWfUiBbREIG2tY6niU5A7kiQNUC3pJZnTLrSw8c+tAL8Bfp3JWO89yKTyGsLnEAAZkoCNEDosqt9oaGlu1jzO8bo9O9YFd7R1tQ0iNwgYdzNe9B2UkscXxvA6N/cqktfl9kztd9Fl0Qd7sy+p1J35W9FMW5G+fWinvmfLYucXnw+iqbRJFFLc7rWCtqntM/ubhxIVHLPFiVJibEcLWAuGpcjyRe8N4mytVtLgrpgchjPmqimXvkticTwC3qihwbMidazhSBxHSS1XvZukhbSumMbS/GQHEZ2yWvPEHSZj7jB/iJ9FcZ1xtDsasrCC2PAw/ffkF0+zNks2bTzlry972c4noB0WkBkiR9jL+U+SsibqFoDG2GgWPCLRC2Wvmtl2ULj+EnwWNAbwRni0FTprk9Aau6/QIoEhoJJt1rLZFU6v+J2K2Sdze05KnU3x55n/ZQiXYI/4hM75YHnyVAi5K0NiD94qzwpn+ipMF3jpNvFajF+ugabNHUtGn/oTOpx81SIAZckAcSkNpwCAQ07ZKmQNLbRNuATxOi69X05yezWHmDqRLmsaXPcGjiTZQMgrpwDeOmYRl9930Hipo9k0+IOnxVDxvlNx3aeCzf6T8Wcf6ZPtOGenjhpI5al7cNzG3mg2t8Ry3pjabaFQefJHSs4MGJ3ecgtQMDWgAAAbgnWXO9VvxiCkpWUsZaxz3Fxu5z3XJU/DrRQO7r9CsqSKSF8ss+pAuCKGfV1JWGW/rQK/DPqSzvusikgGEb8+tFJJRSGoTWfA3qCeNQmM+BvUEDkkkCQCBfM6BARvSQuc7DvySscrnuFkCJAFybDiUgbkWBOetkgADcDPjv70d6BjL4G52GEaa6I4RvF+vNFvwt6gkgWqDsgiopamCIOEkrQbWtqe4IJUlQk2m0fw4yelxsq0ldUPPx4BwYLfqmLjWe9sbcT3tYOLjZUqvalPCy4DpTcGzRbQ31KzSSSSTc8TvUE+YHWrhiCp9rp33FNC2MHQuzKyKnalZV/xqh7hwvkqZFjZStp3HMmw4rTJmpuTc9KWvSpwyFnxOxHgM04TBuUcYHWgibBI77tutSspPnd3JjpZHDN9hwGS1YqYupoXW1w+SCq2miYLkabz+qJnhZvxHoF01mzayomeI4HuAeRiOQ14laNP7MVDrGeZkY4NzKuGsx9YT8DP7xulTPlnqo2lxILhkBkuhi9n6SIjEHSn8RV+KliibaONrR0Ba8GfJjz7O5Wma0nDic0X4ZgK7R7Aoo85GGU/jOXcr1TDajJ+VzT3OCssFlZIlpQwRQtDYo2sA3NFlKop34Ii4HMZhMppnTMa92RIBIsgi2z/4XM7hhP8AiCwo8mNHALoNqNx7Lqh/0ye7Nc81znDmtJz6gsdOnB6SbZ29zR1ZpYBvu7rKw2Re0anPgliNxZh7ckRlkAAOgJIGMD8IxOAsNAjgbvu7rKIz70igINhYZDgEickEEAKjhOGvb+IWUh1UN7VcZ6/JWJWvXWbSUUn4Xt7rfqsuOd8TiYg14yuC29x29a1NoAHZUVxcNlLe+5WQ94aQGD7ozO7eq5NimrzNG1skLHOBuMPH+fLpWdWyR8uS4ETOJLr6A3OnQoI5nQxlzBzjoTqNNEjE5rw6a97Ai+tty19ZPGD435g3GFu7gM0+nq8NRAWsDcMjTfXIEZKu4gNyBLhlc57lEXHFfp4K6O/dke1chttmHa04vbE4HvAPquuDg5gcNHAFcx7SNEe0sVv4kbXeY9EqqNM1z8VnZEjzUMsbGHDiJN+cbZdhSZJhBu5wB1w6oOG9twDfXOyn4GMIjLHB13XvbgpnTB1i92QBAHWVExgc4C4A4lKRgDnEOY4DO99yiuo9n5A7ZzmXvycp8h+qt7UOGhe7DiwkG3bb1WX7LuBgqmaHmnz/AEWzWRiailYdHMP1Wkc0x4e1sQZa5uDe50tfp3rQgooM3kubITqTl0FUhTvhhDmy/AL4gPhuNy1GME1O0TCwIztoL6qoxdo8yYizRdthg0sqWTrnSyu1sJjqHYY3NyFyBldVRGb5tvlewyWK07xFGyVl2cwRulZJA4FOBUaN0VJdK6ZdG6B4cjiUaSIeXIEpqSoN0kEUARQSQOunAqNEFBKE4KIOTg5BLiSumXSugddIJt04FA4BFC6V0BSQukgcE9pUYTgoqYEJKvLNHA3FK8NHTvWdU7We67acYR8x1WL6a+tWeoipm4pXhvAbz2LJqtrySXbAOTb833j9Fnuc57i57i5x1JNygsWtYJJcSSSSdSUEsz0IgKKFr9CICKXVmgSXVmlbiigFuKKSWqBJdQRtxzRQC3FFJLqzQJK/albiigFr78kQAEUNECRQzPR1o27etQDqzRtxKKSBJJaaoZnQd6AoX4Zo24m6KBtibXNupEADRI5XJyA3lVamvigie9oMhaCbDId6C0oKqspqNuKpmZH0E5nsXIVvtNXVF2xEU7ODNe9ZD3ukdie4ucdSTclMHUVntWxoLKKEuPzyZeCwq3aNVWZzzOf+HQDsVYRO1eQwdOvcrHIxQ/xrk8OKorMY55s0E9Se6HAQJSQToApX1RDbRNDQtSt2TUOro2xRlzY42mR24ZklUakDcMLR1+acUIj9ixx0wgpE3+EX8Aopyp7QF4mjpVuxOp7AqlcAGtAFs7oT6zKWLFWQN4ytHiFPtQf8Qm/MnbOZi2rTD/qg9xv6JbQ520JyNMZViVubCZh2WzpLj4laUw+0PQGjwcqeyG4dmQjov4q9JnI/8wHh+q0wQCT+bTyHs/nvRTZf6K7pc3zCqIKg4aOY/wDTd5LIhyhjABNmjyWpXnDQTH8NvEKgBks9N8m2Jtc26kGgDMDO+u9TRwyS/Awkcd3erMWzja8slsybN+qw2onRUKm5mIt/Nl0zaeGIc2ME3GZzOqhk2bTzVDppg57nWyLubpbT6pqaw9my8lJUjA973xFgbGMRuSNeCnptk1LiC/DENQX849wy8VvRxMiaGRsaxvBosE7eU1FFmy4TZ1Q59Q4f805f3dFdYxrAA1oaBuAsE5I6FTQGCzW9SchoOgJX4Z9SBH4T2eaKGfQL8ErDr680CvfTPqQN8hpnuTkN/YgVhwv1opJKBbh1pJbu1JUJLckhcEcepRRSQzPAeKVh19aAgi+t87ZJrL4W7shr1Jw1Caz4G9QQG3Ek9WSIy0FupJJAtxSVWo2jR0oPLVDGngDfyWRVe1lPHcU0LpDuLsgmDoVHLNFDblZGMvpiNlxNV7SbQqMmyCFvBmXiqdJPLLXxukkc8km9z0K4O7NfTsAs4v8Ayj1VeTaTyCI2Nb0nNZ8Z+xaTlzQnYgdLu6tO9MakSyVEsvxyOI4XsO5QvyaLcR5hLnHg3rzTZG3aLknMb7b0U4uaDYkX4b0MRI5rT25fr4JwAboAL8ElQwhx1db8o+qgmaAA61zcZk3VkqvU/wAIoObmFpT1pSg8s5uZN7AKzVRWnf1qWoi5KukBFiCD4AqudKm2RW1DywQmMgXPKc1XKDYTaiS0s/NAueTF99hn3rq3giUyGzgRkLdCyTDHBLEbkcvqzf1fqtYzqxBsbZ1Nhc2ESOOhecSldTNdGHBthjBAA3XVpxaxrcFgNwRhtJSMcMgTfP8AMtYmqNHK5kz4T8LJJLZ/iv6rRsqTGxirqQXWc2TFbhdoVy4SAFoQw2Trpj3ANPUtIdUt/c5xwY4+qSllbihmHFrh4Km6ezWnW49FIVX2nJKGnBYC9uxVoal1NZoHKNcLg6AZ6pVlVM/FG1ot94rNmmGJkdgGsFrjf0rNWNuSt95ophZovG4EA31asWA/ZNViGqjZBK3Ccb8sxfL+bqtAbxjqHkFjp04SpXQSWXQrpXQSQIZXHT+qSXFJAboFJLIC5NggBVeXmzRO4PCmLwfhu7qF1BUk4QcNgDfMpErcnbymx3n5ZWu7wB6rBLiTc2N10EfO2XUM6Gnud+iwjFd5Dgb553AWnKhDIGSte4Xsb2QnqZZJXSFxxE2RfCY2gutcGx4dCiILs8IA4oyQe7DbNIkuvfJC5Fxe6Idzsx1oruNnP5TZtM7eYmg9gssX2pZz6d/FpHcf1WpsN2LZFOeAcP8AEVU9pIwaWCQ/ccW94/RaRzQbbpQeMItnlxUzMd+YD3KLC1hvI9jSOLs+5RcBl3OAvvzT6iAiYNxXOXWjG9uIGJkkrr3GFuXirDaatleXtp2xk73uv4J5RfGtD2di93qpMb8nx7zlqtafaFFFCRLUMFxbI38lgt2VUy25epI6GCynj2LTNzeC88XG6l/pPxfFF+2KWMMbGwyEC1gN6A2lXy8yCnLQQTz+Hb1rTjpIYhzI2jqCeWBsjMtbt8L+ize7V8YyDRbQqXYpp2svrYXKkZsSM5zSySdBOS1w1HCFnauNdKybiSuvY842QQxJXQJJJJAUroJKB10rpqSofdK6ZdG6BySbdG6gcghdK6ApIJIHXRBTUQgeCjdMRBVD0rpoKcgN0UAnBAQiExzmsaXPIa0byqU+0gLiAXPzO+ilsiyL8kjIm4pHBo4lZ8+1Dm2nbb8TvoqEkj5XYpHFx4lMXO9/43OTnvdI4ue4ucd5QQzRAWFJEBJJFJK/BK3FFArcUQgjn1IElroiAiEQLdqKGiOZ0yRS60r8B3o2t1pIBbjmiiggKF929G19fBG1skAsT0JAW0RS3KBJJXvoO9K3EoBcdaOZ1yRCBIaC5xAaNSTYIEAAiFlVftDQ0xLY3GoeN0eneuervaStqbticII+DNe9B2E9XT05DZZWtcdG6k9igkrj/Vtt0uXH7IxS14LiS74iTmdQulsNdTxKoT5XyuJc4vz1Jy/nqVesuKSUk/dOQVgb+tVdom1G/psPFFcm8WKe/FEGAc0loJI1zT3xk4jwWjtSiEVRGCLfZtHcLeisRQoaWSrqo42Rufd4xEC9hfUre2psWapq2NpmtAGLESbAc4j0Vj2WiDXTkC18I81ugAvJ6/O/qtYzaw6L2Yp4rOqXmZ3yjJq1KoiOKtfvwH/KPqrbRmFS2jnSVdt5A8QPRE/VBjAxrRvAAuU46hE6obwsOgqjXHnNHQVdLgOvhvVCsN5BlbLeos+lsRt9twX0Bcf8JVeY4qiR34j5q3sQf8WB+WN5/wANvVU3Zuc7iSVYzfrqNmC1DTD8LVZf/EPS8+QUdE3DDA3g0BCrqqencDPMxnOdkTmc+HYtsJ0JP6P1lUvfppsqWkeR/wAyc4G92vggaWpnZ+9VbiNeThGBvfqe9Tyi4Ne+IwmnMjRJJZobfPUKzHSwx6MxHi7NCnpIKa/IxNYTqQMz1lTrFutSYF7k3SQGp6/QIqAH1RSSvwCBIDV3X6BHPjbqQAsSUBvwF0CDY9W5OQOhQGwve2d75pJJIAdW9foUUDqOv0KKBIb+w+iJIHXwQ39m/sQFLTXJC3E92SIFsxqooX4DvySz426kd4SQCw4X355p2oP870FDPV01M08vPGzoJz7kEySwqn2qoYbiFr5yNLZArHqvaqtlyhayEdAuVcHaOc1gxPcGt4uNgsyp29s+lbYzco4C2FguuInrKipeXTzPeTqSVFrkM+gK4Olqva55JFLTho4vN1j1W2K+rBEtQ7CfutyHcqzaeR33bdasMoSfjJ8kRULiTdxueJQax7zzWkrTZRxtOQu5QVD5Y5nRtsLWztnoqIW0jyLmzQpqSOJlSy0mJwO5NjpqipcMLHyHvWjT7FqoR7xK0MazMgnNBowMAhjNrnCMzmdFKo4M4I/yjyT1l0FMk+Epya/4HdRQFBJJACq9T/Bd1KcqvUPbybm3FyNFRm1Y+1crO2Y8O05bb2tP+EKCoFyDxCt7aafeo3XzdC1ysYrVdUysDZbOc0huZ380E9/1TGytqNoOlqWOYGtuG8P5vdWnsdJRsjhccBia1oAJyAzPkFUpI38pK+OMP5oAxjK17d+q25rtRWtaHlpvJGbYRv0y/ngrlHnRDK2uXauakZIx5LwWkuB+Ljn5Lo9mHFRv0+N2iaKFXIY9syMAyeWknjzRl4K8xwDASc9c1Vrzh2o7Ow5NpOfWPRQTve3E57WkN3ki3V5rUZqy+taJHMGYGpVWaoMpNn5cAL/zvVd4deUQvYBbETfK/Qq0Ulrgk3cLEpaR1zeewfiHosKKqaaaMfhAz35LbpDenhP/AE2nwXITuDXWubscW9Vjb0UlxbNTV3OdibJe2VhxVJzjkdAUS+978bqO+XosX2sPY4g6m9rKSm/hAbxfzKgv05qSneG4g4gdazXTlaQTcbj8LHHst5pWed7W+Ky6HIEtbqQOtDCN7nHtt5IgBubWgHiAgAkBJDQXb8gjd53Nb15pAc4niP580bIG4SfieT1ZIhrR90X4nNFJAnElVqkXiKsHRRyRvkhfgY54AucIvZVK2KC8tDONS6Bx7bX9VnincSX81jb6vGRzU2z9owUcTfeHW5haQNdAqn7SLsIiY+QtthAGQWnKxFMwBoB+I9HmFC+7n3Gt9FbLNoVTsXI4eBedOxSxbIqXutLOGCwNmDr+imwnLPERIPNIHEofZtJBlaTwaC4+C3I9iUwN5A6Q8Xm6uRUcEXwRtb1BZ8mvFmUG0q2nphT0lKXtuSHSNtr2p0se1q63vErGtvcNte3ZotgMA3I4VPKrkYzNiB38eeR/RewVmDZVLETaJpz39QWjhQw2kJ3Fo8L/AFU1UbYmtFg0AdCeGp6SgaGo4UUkCsmvGTTwcLeXqnJsv8JxGoFx2ZoCkkUkGikikva8wIoJICldJJUJK6SSBXSSSQJFBJAUkkkBSSSUCRQSQFFBEKgohBEKBwRCbewuTYKrLXMZlGMZ47ktxfq6XBrSXEADUlVJ9otbdsIxH5joqEs0kxu91+jcFGud7/xqcnySyTOxSOLj07k0oI2WNaDXoRARSRSS6krJyBoF0yOdskoYxpIsSXHqUh0cAc7GyjggEINjckWurESI5noSARUUrWSSulYoDolYnoSsiiAAnBBLPqQEofzmiAigFuOaKW5K99M0UkibJWJ1Pcla2igWfUlbfvSJs0k5DiVBJVxsvgu89GQ70FhQ1NVBSxOknkDWtFzvPcqktVI+4BsODPqsva5IoJb2ANh4oG1vtaM20UH9uT6LBrNo1Vab1E7nj5b2aOxVXCxKkJbGS0NBcMrlUKNr3fC3tU4pWsF5nhvQrdLTvk2VLVOJuHuDewAeZUNJsutrnXihcWn77sh3qprR2XTtjfFKxtmyA2J3jP6LXUbqc00lLARcx04Btx0KfZx326kqwLgC5OSqbRN4ALHNwVxrQAOPEqntE81g6VFjH5LFKGfM63itb2gH/ES3g0eOfqqVIzHtKnZxmb5hXNtOx7TlPUPBWJWh7MNtC88X+i1sNrdQ8gPRZ/s83DQl3S4+i0n/AMR3QbeK0xSZm4LO2gbUkn4p7d7itOIXkCyq84qaAfNKHdwJ9Uvwn1XJJ0Hfkha7szu3ZJ7WlzsLQXO4AXKsR0UriC7CwdOZ7lzdVawaMhbqWdW5zdi6JlFE0c+7z06dyqv2U2WpdK6QtYTkxjQPH6WRNZOyZGQVM80zhGwwuaxzsgXXGQ8UIKCebJkTyPmdzG95z8F0MFDTwG8cTQ75zm7vOasAZlNRQbR1UjQJ6tzW6YIBhHfr5KenoaemOKKJrXHVxzce05qylvCmgAInQpHLoQJy09EBSJtrklbp7khlp3oF2JZ8e5IeqKgFrG6SR3dfoUkBQRSG9AkNx6kr30z6ks+jggKFx1o2459aSoGZ3WSt0nyRSUCGQsMh0JJbidygkrIGW+0DjwZn+iKnSVB+0TnycY6C4+g+qqyVU0mTpHW4DIeCuLjVkmjicBI9rcjkTnu3KtJtGNoOBjnnpyCzTYAk2A3lNLuAJTDFD2g2pWcwRzOjY64LWZArnXPc83e4uPSVsbaGJrLi2Z9FkxWBcSL2F/FaSg1jnfC0lTNpXkYnkNHFDl5CbNs3qCnhoampILY3v6SmIayOnDmtLsbibZZq0RHTtJe3IEDIK5Sez84kY+VzWhpBtqVeq9mMkcxjrhrpmg2/KSriawjWWyii7/oEY466qNo2vsfkFvFdTT7JpIc2xAni7NX2xta2zQAOhXxTyc5szY80MznzNsHCwBNyr8Gzad1VUPkiDnB7QL7hhatZrblRxttVVOX3m/5QriadHC1gs1rWgcAoq8fuE/5SrICgr/6BUf8AbPkqRi0/9Gi/IPJSKGnd+7xgNJswdG7pUnOO9o8VxdzlHI5oaQXAEg5diOEWzLndZ+iRsGkAAZaBAMRJyabcTklZx1IHQBfxTigimljSM7u6zr2aKKb+E4DIW0CmKhm/hu6lUZ8o5rVc2wLvpHcaVnqqso+zaeryVzavw0ZN/wCitGXWVYz004KqN2zoIxG8uwfMRbUDPrCoUznmcNiDrA2szO7d6LKgcjSlkZwxDM3tncDP+d6ZHO6CscReMubkQ4ZAquSTaMjXODRpkDbc4ZduvitnYZLqB9zf7Q+IBXMOfygczO9wDvzuun2I9r4J2t0bLrx5o+isVFtFrW7R5V2nItGZsPicmB8NWDGW3aOn+f5KO2C8SwlmZLASOIB/VZbI3GS2r9cwD06LcZp1TA99RI2JjxGDbPfZUQ7Acgb31K0K2odHK9owi4F22sbrOe7EQTks9Ysdjs83oac/9JvkuPrmltfVDhM//MV1eyHYtl0x/AR3OIXMbUFtrVY/6hPfmpVVj8ObrngE0ubYa3tndG9r3CjINzdZDsSnpdHG+dz6KsRY9KnpTznDtUrfP1ZSTmNdI7DG0vPBourEez6uTPksI4vIHhqsuiqktKPZDjblZ2joaLq1HsylYOc18h4ud9LKamsO4DhcqdlJUyWwQSEHeRYd5W9HHHELRRMZ+VoCkuU01js2RObY3xsH94/z2qw3ZELbF8kjuqwH89q0E2QkRvI1DTZTUQMpKaLNkDL8SLnxRlaZGlpORUrhclDCgzmbJpGuxckCenNW2QMYLNYAOgKeySBgZ0JW54HEE91vqnoO1aem3h+igVglZFJAkkUECTT8beo+icmvFyw8HX8CgKSKDnBou4gDiSgSSGMbg53UCfFLnnRlvzO+l0BStfJAtefvgdTc/H6JBgBHOcT0n00QNxtbG1zyG3F8zZLlBbmtc7qafPRGMBjbNAABNrDpTrkoNAFFNSBXteYUkroIHBFMunByoNkrJYksSAII3QQFJJJAUkkkBQSRQBFKyNkCSSsoJapkeQ5zuA0UvoWFBLWMZkznu6NFTlnkl+I2HAaKJc73/jc5SSzSSnnuy4DRMQRAWNaBEBJFFJJKyKAWRS6kgOKBeKVuKKKBAW0SSSt2oF1JW4opaIhJJdXijbjmgAz0zRtxPciigCKF0bE9HUgV7IZ7sutEBIkNBc4gNGpJsAilbjmisit9o6Clu1jzUPG6PTvWDW+0tdUAticKdh3M171B1tVW01G29RM1h+XU9ywa72rsS2ih/tyfRc2HPkcTznOOpOZUrKN5zeQ0dKo6LZ1RPVw8rO8yOdncnIZnQK4W3HON/AKrsyHkKUM4FXOCBWtkMgszbR/dg3i70WmSBmTbrWVtU4uTA/EUWMGOEyzMYB8Tg3vKnmpMNVI07iruy4Q/adM3/qA92fojWZ1kxHznzVjNbuyKVv7Jpm2yOJx/v3/0rXAsLKtQR8ns2lZv5Jp7wfqrI1WmGZXG+0Xj5I2jvzUR0T6g4q+pd+IN7goy4HIXPUs366T4KobQPOYFe5x1IHVms6uykAvfLes1Z9N2QzFtqnHBxPc0lHaBx7QnI0xlSbAF9ssPyMc7w/VQSXdK95sGlxzJsCrEv10WxGW2ewcQfEq3e5J45rPoKmZlLGyCke4gDnyHA0ep7lL7tUzC09UWt+SAYR36+S1sZxYfVwUjsU8rGG2QJzJ6lSgb726DFBIIogec/m4ja2mqtQUcFObxRNa46u1ces6qcaLN61ZMJrQwWaA0cALJBFALKkkEibfRIX4IChex1StxPdkkN6BZ7h35Jb9e5FDeUBAsgRl2hFA7kBSSQuAoEN/WUU1t8Lctw1RtxPdkgRycOo+iXYfJK1nXGWSKAZ8bdSWt8t6KDc2g9F0BQOnaPNVqnaVHS/xqmNp4A3Pgser9rKdgIpoHyHcX5DuVHRKOWaKBuKaRkY15xsuJqvaXaNRkx4hbwYM+9Zckssri6V7nEm5xFXB21V7TbPpxZj3TO4NFh3rGqva2pfcU0TIhuJzKwhFJIeawlONOGj7SRrejUpg6uGWWaEGaR0hOfON9ycXgG18+G9Q07fsxe53dClAsLDIcAjZFztA3vNkAHHV3cnIBAAAN2fE5lE6JIO0QZO1xdo6CfRZsMOJk54MB/wAQWrtEXb3+ir0TAaetPCIf52qxmm7KgBrYri/OGq7QMDRloBuXJ7JH75F+YLr8IsBxW450GjMdaFXHlGR/zm/5SpQMx1hGpHNZ/wB0eRVSG2RAyRS3KgxjnKJo/ep+tv8AlCnZ8XYoR/S5+HN8goJBvUFf/QKj/tu8lON/Uoa3+gVP/ad5FKsYUH8FnQAE9Mg/hNT1xdyQOhRumnRFEoJJIAVFJ8DupSOIGpsonvBBwgnqGXeiKcmcXYPJXNqD912e468iR3H9VTP8HsV7aIvszZjratkHcQrGej6WlZUUTGswtecyCOA17VXmgfFM54byhiOYIABGhPTmrGzmyyxxC7hFGcRINstNdykr5GV9QYxGW8jmbAFxaNTlwv5rTmz5KZrIRKJWaWsCMgerrW37LO+xqWXuGuafA/RZUFc6lNmYZG2LiHC/Do6T3LQ9lXXfWECwcWmw3apFWduCxpjjwDC8Hp+HJZ2z2iSV7L4jueP56Fe9ph9hTn8bhl2LL2e97HvEfxObYbvFalys2DWtYJpmnJwN+vJUN91aqCZJXyOFgd5It1qtykQNuUDjwYMXks2+1kdVsI32XCOBcP8AEVz+2hh21VdbT/hCsUW0K+GnENLR3bcnFKLa9qa+j2hVzOmnkiY99rlrLngpeos5Z7Iy4izSepNcxjPjfG3rdn3Ba7Nhsd/Hmll6C6w7lbh2ZSwluCFoz4dBWfJrxc+1olyjjml4YGWHeVr7KoHMkdLPTtbcWDXHEtVkbW7k9ZvVqyYIybYZDgNEEUllS4dfoim6Fp6fROQJJJJAkRa4vogkCgaz4G31sEUAbjwRQJJJAkAXOQQJAm1j0/ohyjb2acX5QXeSTsRaeYRbMYiADYoHJIEOLsnAN6rlIsBObnHtt5WQEkNFybDiUMYOl3dQuiGtBxBrQeNs0SUDSX7mf3jbyuhIHYNQLEHIdOaemvzY4cQQqE5oc4kl1r6Xt5JBrQbhrQeICO9JQFBJJAkkkEDW3xPB+bLuHrdOTf6w9Q9UUGjZCyksgQva8xiSfZCyBtkrJ1krIGpI2SsqAilZGyAIpWRQJJKyKICKSilnZFqbu4BNxUyhlqY48r4ncAqktTJJlfC3gFCud7/xuc/6mlqJJcibN4BQpI2WN1oEbIpKKCKD3NjYXu0CEUnKR4sOHM26kxDrIpJWRSStxTkCgSSVkQEC8EgEUPFAUkrXRGSAZnoRARCF0BS0Sz6kgEQtdErcc0SQ1pc4gNGpOQWXWe0FDTXbG/l3jczQdqK1bJj5Y4/jcAeGpXKDb1ZX1jImkQxOvdrNTlxWxY8bdSC1JW/I2w4u+iy9sTOdQTYyXc21z0ngrQACz9tH9zw8XeiDlnCxTxgZq3E7p0TxCZZGsbq4ho7VaqKQNqpBuuqJIoX/ALMNUMsyBYdIH1T9kUNRWbQp5HRvdE2QFzzpYG66LZtGxuzKSNzQRbGQRe9y4+oWoSI43uAsGNLrdQWsY1jwOvHcC9yTl1lP518zbqQgbhhjbvDQn71hsA0A338VlbRN5h0NC1j8J6lj1xvUv6MvBFh2wWX2rG86Rsc8936qrIcT3neSSr+xOY+rk+WnI7yPoqlPFys8cfzvDe8qxmuwDcDWt+UBvcB+qezNwHSlKbyd/mUwzxU5D55GRt4uNlphkOAfUVDtQZXao7xxKtUNG007HylxL7uI01N1dZGyMWY0N6gsWujPZSTP1bgH4slSn2bUTVTmtYS0ffPNH89i30LZqDJpNjciS907muIseSyy4XOfdZX4KOCBxdHE0O+c5u7zmrCQUAsiErhIXsNAoEhcab+CJGRzKWiAZ8LdaQGiJ0RQAZaZJDQJJDRUJAadpRS6LFAkt6WfV1IWBvfPrQK99M+pI3sNxv1ooHUKBW7UdBlkOhJRyTxRkh8jQd41PcgeMgAkqUm0WAcyNzj0mygfWzu0cGDg0Kq03Oaxpc9wa0akmwWXU+0Wzac25Yyu4MF1VneXAl7i421JuuNkFnnrVkHS1XtfK64padrBuLzcrHqtr11ULS1D8PyjIKoyNpaHPeGg6DUp4dC0c1jnni42VRGMT3Xzce8qdlLLJnhsOJUlO98tRFGA1rXOAs0K1VxzxOYyEOu4uyaLnI2QQNomtbeSSw7gnxCmEjWRgOcTYWz8VJDsWvqTidGW3+9If5K1aH2eEEzJZJcTmm+FoyVypsYVex7KgRAuthBwjenU+yK2psGQOAO92QXVMp2t2lUZDJrLZdCtgYWk8AtTlnyY1KcUQPEnzKnUFJlA3t81MubsKaN/WUi4DImxOiAde9gdTmct6ByDtErOOpA6k1zRaxF+v6IKFdm09vkFFs8fum0D/wBJv+dqmqxqOk+QTdnD9x2gf+mz/OFYz0Gyv6bF+ZdazRcpswD36P8AMurYtxzqRvxN6wjVfA3/ALg8ikPib1jzRqvgb/3B5FWoZvRS3pFUPj+LsUI/pk/U3yU0Xxdig/8APVH5Weqgmbv6lBW/0Cp/7L/8pUzd/UoqoXoqgcYn/wCUpVjAh/hjrPmnKODEWG5AGJ1sukp+Eby49Zt5Li7wi9rdSAgXG2THHst5pwAaLNAaOgWS3opgLi0Ztbl1pFovm5x6NPJJnwN6gnIGgAG4AB42zTH70++7en+51MnwwP8A7Qw+agzf6nsPmr9U3FsTZzr5h0g/xD6Km9oivHI4B4uMIBcfBWg6pnoYKVlHI5sRcQ53Mvc3WpWKVPVOhpGhryHEuthNiMxlrkCnbNnihqXyl9+ZYtIJJByPbeyUeyqt4GIwxDoBcR3qy3YrHfx55ZejFYdwTyZ8WPO1rXHHIwX3l3OurmyK51C6XkIJKkyAAYWkAW61rQbMpIf4cLQeq6tCMDQWU8lxk1T9p7Sa1r6aGJjTcYiT5JjNjzu/i1RaPliaG+K2wxHCs+VXGR+xKVsb3Fpe/CbOeSTorzKWGLKONoHQFaDQXAHRMb8DeoKapgZ0JwanJKABqRywngfSyKDhdvaPMICkkkgKSSQCAOHN7R5hOTDI0B1nAlouQMyiScVg0kccgPqgKSbzzrhb3u+iWHO5e49Gg8M0DtE3lG7ji/Ln5JYGXvhBPE5nvKfdA0AgkAaOOuQ4+qVnk6taOq/0RBvi67eASQDAL3LnHovbySDGB2IMGLiRc96KSAkkpr78m62tiiiNQgB6NEk2MERtB1AF0UBQSSQJJJJA2O/JtvqAAU5Buh6z5pICkkggKCSSBpH2jT0EeX0RQkywO3B2faCPVDlGYi0Ou4agZ27kGuknWQsva8wWSsjZJALIWT0kDLIWT7JWVDLJWTrJWQNRRsmSSsjHONjw3oHKOSZkXxHPgNVWlqnvybzR4qv1rne/8anP+p5al78hzR0aquilZYt1vMBGySXgopJI2SQKyKViehIBA17BI3CdL3TmtDWgAWA0RSRCS6krdqKKFkbJaI2QJJIBFALdqKSWfUgKF+CVu1EkNaXOIAGpJsAgVuJSCz3bZpDUCCB/LSb8PwjtSkqpX6Gw4My8UF58jI/jcAeG9c9X+1Qjc6OjguRljk+gVyVxbG5xNrAnJcbMOeetBPV7Sq603qJnP4N0A7FFHC9wN7NHEppa5kbLZYhe/ataPZxfsWF7ReSV5t2m3+lVDNkQRe/NwuL3NzvuXRLOodkzbOkY6ZzXPkBOFu63T2rQs4jM26kUTYDPILL2wcQjb1lagaAdM+Kytpm8wHBqixV2bBj2hTNGpkB7s/RPredVzOGmIqxsJt9pNf8A8tjneFvVRNZy1S1vzvA7yrGa6qFnJU8Me9jGtPcEK04aCoI+QjvyUsn8Unj9Sq9ef3Mt+eRjfG/otsT6pkhupsm3JJsMuJTrAZ6KWOnlkzDLDi7Jc3RA5txmSegZLFqTeV56SuoFCALvfc8G5BUYdhgkOnkHSGC/ifoosrP2aQzZ1e9zmgvDGNuQON06gpagTxyshc/A4OH3Wmx4n0ut6CgpoCCyIFw0c7nEdp0VmyusqRirJzeWdsA+WAZ/3j6AKSGgp4nYxGHSfO84nd5VkBI6KauChvSvfTNLM9CgKF+GfUlYb8+tFAM+geKVgdyKQ0QI5BJA6FFACihe+maWfV1qBHRIkXtvSI0zvmiMtMupA118Jy3b8kbZ65JFFAABfTPikNAqlTtShpP41TGDwBufBY9T7XU8YLaWB8h3F+Q7lcHSKKWaKAXmkZGDnzjZcVU+0e0KhpwyCFvCMW8VlySSTPJkkdI45m5urg7Wp9pdnw3Eb3Tu3Bgy71j1ftbUvJFNCyIcTzisRlNK4Xayw4lIxRMcRI9xcNQ0Jg3tk1lTVtfLUTPe4kjMm1ssrK/iAJF8xqBqs3YoYae7W2FzkTf+dFpjIWGQ4KNGOLrtsLZ70bG+Z7hZE6t60lVQzgNjcbZ21K5WZvOPWupqz9i/qXNzN57kZqKSMhsXSy/iVpbE2bFWyyCYuswA2BtfVQ1keAU99TC0+F1r+zDOdOer1Wp9Zvxq0uzKSB7eSgaHX1OZ70eQDK2N3RJ/nKvRN+2b2+Sjmbaqj/7Z/wAxW89saSdGLyAfzogpIh9s3t8lUVv/ANyqv7A/wp8pwwSO4McfBMt/xGr62/5QlUm1LN/23eRQ/WRTgiEaDhvUuEWzJPWfomxZRt6k9cHoAADQAdSQ39Z80kB6lA5Ncig5BQqdT1obO/8AD9pfkj/zhGp+I9aVBls/af5Y/wDOrPqdfC2XnWRfmXVs0XK7MH75F1rq26LpHKnN+NvWPNOqfgZ/3B5FNb8beseadV/Az/ujyKqGpIE2TS5BNF8fZ6qBxIrpvyt9VJAftLH5b+IVacn9oyjdybSfFFTtOZshUf0ab/tu8iqz6yCAYpJWtHWqsu2qeQOhpxJM9wI5jbjPpUtJFCD+F2nzKkV6i2azkGmZzy7XCMgN/BXY6Snj0hael3O81x131isa6QkRtc8jXCLqwygqXi+ANH4jb9VsjIADIDckpqazI9k2aBJNplZrfX9FZZs+mYBdjnni930yVlJAGNbGLRsawfhACa7nJ5QsiK7IGNuWsANzc26VIGKT7zh0+gQQDClhCckopuhA6EUD8Q6j6IoEkkkgGhTbWAHQjibiw4hfhdC5IuGkjTh0b0CSSAcdcI4Z3SDeLiT0CwUBzTcbedzgS0XIGZCOBvy3/Nn5oPuIXAfKbDsQG53NJHHTzSGLfhHj9E46lBAADe5eT0DIfXxSwN+W/wCbPzRRQNeMUbmjeCMupG+LPjmiMnApjBaNo4NHkgckkkgSSCKAD43DdYHz+iKGV+myKBJIIoEkgkgDTdvaR3EhFAfE7hf0CRyFzkOJQFJNxt3G/wCUX8krncw+CBySbzrZ4Qe0/RKx3vN+gAIEBZzuk38Ak5zWmznAHgSh/WOBzDmjI5jL+QnABuTQB1IBj4BxPQECXbm95+l05IoAQ8/eA6ghhysXOPbbyTkkDC0Njdlcam+adc8UrXyO9BubR1INmySKS9zzAlZJJArJWRSQBCydkggFkyR7Yhd5spFSr3c5reAup1ciyabLVudkwYRx3qsTfMlJKy422umYCNkklFJK10bJIBZFKyKAWJRtZJLNAks0rIogWRSSsgXilYlFJAgEUEbcc0Ur8ErIPc1jS57g1o3k2ChfVsA5gxdOgQWLcFXqq6lo24qmdkfQTmexV5KiSQWvlwbkFxm0zjrpnDe4qjfrPatou2ihv+OT6LDqNo1Va4meZ0h3N3DqCqNADMRF7nIK9FC8bP8AeALXcQLDq/VBa2FTkVLnvG7IH+epdAsnYkMkTZHztc1zsxjyNv5BWre5yHfkggr3YaKU8RbvXLujxOK6PahIpgCdXLHijxvwjVxsO1RfxLWUohZTtPxck0nrsuigp8NLQxW0a2/XbF6lZW2Bym0nMbus0BdE8D32Jg0Y0+BstOdVq43rLfJGB3k/QKFOqHYqycgE2cG5dAHrdM519wUrUE6FY9Y7FVv4LXLBvz6SsSbFJM8tBcSToFK1FvZAwsrZh9yHD3n9ENlx8ptKnH4w7uz9FJs6GQ0FTEyN7nyuaAWi4sOnTfxV2i2VNDI2XlRG4DIjnOzHcPFWM1qPcLlziGtAGZNhooC6GtLGMc5zWOL3PaObpYC+h1T2UUOIOkBleM8UpxH6DsVlL0kiOOGOO2FoB4nMp+9FDIa5LLRFFDsSsd5t1IElfgLogeCKgGfG3Ula3WihvQFBFNuAenggKQS7O9K2WvcgSF76AlEgDdmigab9CNhvz60iqlTtOhpL8vUxtI3A3PggtlJc9Ue1dOHNjpYHyOcQAX5DuVv3ueRoJfhuL2ZkPqmDUe9sYu9zWjpNlA+tib8OJx6rDxWY92EEk2vx3o36D5Ji4ftDak0VNLJCGNc1txcXzXH1e1q+rymqXkfKDYLoNqX9zk0Atay5R4sqHNjfIbhpPSniFrf4krR0DMoTYuULCTZuVty1tjbCdtKN0rphGxrsJGG5OSqKkVNCIRM4OLLE3PQbJe9RRi0UPacl01TsiGKljpxd0Ys0k6kF7b+q0afZlFS2MNNG1w+8Rc95VxNcrsyKqrapuOJwhsSTgsO9WaX2fbVyTTSTFreVeMLRnkSNV1YbdwG5VKFtoXdMjj/iKuM6yY6WOiqJaeK+Bgba5ucxc+amSlzrah347dwshiF7XueAzWL9dZ8InMJJpJxizdx1PUjY2zd3BRUFX/Bd1LAqBzyt2rAETjbvN9yw6gc49SqVb2rHyc0LLfDBGP8ACFp+zI+zmPSFR203DXFgzwMa3uaFoezgtBKfx28Fvn659fG/BnMO1Mn/AKW3oiHmVJTZy9ijmP72P+00eJWv1ifANlJAPtR2qMhS038U/l+ipFX/AM9Vn8Tf8oTar+iz/wDbd5Jw/plV/wBz0CFV/RZfyHyT8P1lxH7NvUE5RwuBhZa55o0GXen58AOsrg9AprfhHUlY73HsyQY0YWm1zYZnNAcQJsM+rNAl3y26ynJrkVRnviN9b7k6h/oG0v8A0/8AMmzZvPWjRW9xrx95xjAHHM3Vn1m/D9mD99iHSupG9clSVEdPVMe54OE3wt5x8Fr/ALVqpf6Ns+Qj5pThBW5ZHOy1sM+Nv5gjWENZHc2HKjM9RWKW7YmuXTxQDUBguR2o/sYSOLqqpnncdcT7AqXuLOVup2jRwjn1LARuBuSqJ2u2TKmpp5juIbYeKuw7MpIP4cDAeNs1abGBoLLPnV8YyxU7YlfeOKGnJFru52WSadl1NQ7FV1sjidQzm+Oq18POb1H0TsKz5VcZkOxaNhxGLlHfM84j4rQjhZE2zGho6ApLJKapDInr9EUAc3dfoEkBQSSUC3d/mkgNO0+aKBJIFwbq4DrKROWTXE8LW80C3u6/QJIEm2QF+JPQlY2+PPiAB53RRTS5o1cB2pYWkWIuN4JuiMhYZDgEDb3sbO14WOh4pXdbRo7bond1+iCBZ2zfn0ADzuhhbaxFwfmN/NFJQLQWGQ4JN07T5lJEb0CSSSQJIC5AO9BJAGG7G9QRQGQHUigSSSSBINN2ju7skU1osCPxE95ugKSRNtcutNEjT8JxflF/JA5JNxOJyYeskAJHGd7W95+iAkc9p3WI8voUU2x5vO0N9NckCxhFiLjg4k+aBxexurmg9JQD76Nef7NvNEZCwyHAIoGgvP3AB+J2fhdIB183ADgG5pySBur3tNzk0624jd1JYW4r4W342zSt9pfiPL/dORCJJQRQQJJFJFA/EOgH0SQdqw8HZ9xCKBJJIE2FzkOJQFBV5NoUcXx1MQPAOufBVJdvUEej3yflb9bK5RpprchbgSFhy+08IH2VO5x/E63ldU5PaepdfBHGy/QSfNXxo9CThZYDPaCWH+nUL4xvezTuP1V+n2xQ1A5lQ1p4Sc3zyXrnUrz5Y0bBCyaHXaHA3B0I0Ruqg2QsldJAkEUrIGrPqTind0Gy0jkLnQZrJcSXElY7+NcmpWKICihxkvc+/OOQO4Lk2kskjZFFNsjZLqSsgSSKSAWRSRAQDNKyKSISSVkiQ1pc4hrRvOQQLPqRsoH1TAOZzunQLM2xVyiglwyFpNgMOW/ig0avaNHRA+8Tta75Bm7uWFWe1LjzaOEN/HJme5c07EXa3JOqsUsQmqmRhtyTmTwGZVVbiqKjaO0IuWlfIL6nQdi6XCN+fWsTZsL21xBHMblkNf5st0kA9PBVDZHYI3O+UXXITMLnldTXvLaSTK1xbvyXOvFi4qVfxJJRBtFSkjNwLj3/AOy3qemY3ZlDHh+ItPe6/kVV2rFyRp4N8ULWnrW46EMqKaFujB5DCtRmq8+dZM7gQ0dgHqSm70MYc57z997nDquUgSdBbrWWmftd38NvQSquy48e0acbuUDu7P0Um1CTUkXvZoCfsNo9+Mh0ijc/09VP1b8PZ9vt9m+84Pcb+i6GLnVsnQ1o7d6wdlxyCubUck+QDERgzzII1038VrsirHPe4PZTh7rnDz3DtOQ7ita54rxMfM572MLsUjjfdqd6ssonHN7wOgZq3GwRxtYL2aABdOWNbQtpomjJtzxOZUUWzqaLDaMOI3vz8NFbQvmgVskrJZ8O9K3E92SBXA1KV+A70RkkgFjvPciAiluQJJAm2uSV+AKgQRTbHjYI2H+6BXG7PqSz6kUuKAW4klIZC2gUb6iFgzeCeDc1A6uH3I79Lj6ILZ0TZZY4W4pZGRji42XP7c2jVR0JMUzo3FwHMyXISzSzOxSyOe7i43Vwd3V+0mzae4bKZncIxl3rHqfa+d/NpadkQP3nnER6LnuTsee9rejUqWmhjlnbG0OcTfM5bkwS1e1q6rJE1TIW7mg2HcFVbBK/PAbcTkp2vsThwxtGVw25T4hHNURR2fI57w0F7uJsqGU8QbWwh7xiD280A8V1cYPJtuSeaOjcqD9jDlqqsMthC+zWYdSLDXrWlpklWGkADIAZjRFI7klBS2of3e3Erm+TxvDBq4gLotpnmMHSsiiZi2lTNte8zR4hD8N2hEI9oTNHzldR7LNts1x4yHyC5vaPO2jOeLz5rqfZtuHZDDxe4+NvRajFX6ht2gdLfO/opU2oGUfS9vk5O3qodELyBU6LOlYeOauxGxLuCp0H9DhH4QqjKcA6pqLi/wBq7I6JyY04pJnDQyOKcuddoH3+oIofePUPVIqKrVptCetYs4u8DitiuP2VulZTxeWMcSAkL8XNu/8Ai04G428Fpez2VLJfe/0Czdtc7atTu+0cPErV2Az9xvxcV05+uXXxtUxvL2KKQ/vTuhjQpaUWkcfwqKQD3qQ8A0eC1+sfhE7lLTfxXfl9QoHHNTUhvI7qVSKw/pNT/wB0plYbUkvUiHsZNUF72t+2fqbb1Tq9oU00b6eCTlZXZBrBfepb6ak9q8I+xZ+UeSersOzHCMcpK0EDRoJ+isR0EDQcQc833u+llw131kqSKmnexuGF5yyuLeJW0yKOP+HG1vULJyamstmzpnfG5rOOdyP561MNmwttje9/QMgVdG/r9AhZTRiy7GdJO5zJzHGTfCACe8qWPYdKDeUPmP8A1HErVsjZXUVoqWGEWjia0dAspgzoT0lAwt5p6k8gYig74T1Jx+IooWSSSQA/G3qPoigSAQSbCxzPYlfoJPV6oCkgb7h3lIi+WKw6BmgTdX9foEiQ34iB1oAa9foERlpl1KBE9BJ4WSN9wHaUkkC1vnbPckQDuuOBOSW8/wA7gkgQyFhkOASSSQLiEEL88joHqiikkkggPUgg7Ido80kCSSSUCSH3uv0CSFwwOLshcG5y3fogcghjFr5nqBKV3fLY9JCApJvOtq0Hhr9EsOt3OPcgTcx2keKRe0OwlwxcL5pYRmCA7MnPO10dBYZBAC7g1xPC1vOyRLtzR2lJJAiHW+IdYaha+K5PxbjbcOCKAycR1H09ECDWtza1oPEDNOuUEkCSSSQBxsAekDxsnJpzae9FAkkkJHthF5XNYOLjZA5JU5Nq0EQ51VGfynF5KpJ7R0DPh5R/U23mVco1SbPaeII8j6Jy5uX2pYS3BS/Cb85+uVuHSqs3tPWP/htjjHQ258SVfGo65AkNF3Gw4lcNLtqvmyNTIB+E4fKyqvllkN3uLjxJur4mu6ftGij+Kqi6g6/kqkvtBQRnmukk/K23nZchcnenCFzjkxx7FfFNdDP7URAWipyc9XO9APVU5faarfcRsjj6m3Pis1tLI45R96lbQyHUgJkNPk2ztCTWeQD8Jw+VlUfLNIbveSeJN1cFCB8T1Iykh4Fx71fQzRfe66Ijc7RpPYtMNhYcOFoPAkXRtfcmjMbSyH7p7VIKF4F3WaOJQldMZXMD5DYkAAlGmo6irkDIYnPdxtp2qo73lWW5xwfmyH0UctFSzC74W34tyPeFjQ7YZDeJsZcBkQ51lMNoROaLQui6Y3WPcsy1rwt+Lg2c6M3o6qWDoByUrKrbFO6zxFUs6rH0SpZHTRh0UweN+JufhZSyVIhe1srSL725ha8sY8feHw7dhvhq4JqZ17AuaS09q1WuDmhzTcHesuKoglyZI0nhoe4rRpmBkDQABfPLpXTjvyY6mJErpJXXRlHUPwwPPRZZuqvVrvs2jibqiuXf1vkrJJJWWGi1SsilmigkjZFENtxRSSsgSSRLWNLnENaNSTYKuK6GRpMLuUANrjS6CxZV6uvpKMXqJ2sPy6nuUb55HjWw6MguJrzjq5Xj7ziVcG9W+1ORbRw24Pk+izYqqq2jWRCaV7wXXN9B2LOwuaxptcuzF1v0lI6DaLWZ4WN53Wg17DrWbtt37uxnEkrSvnln1LI2u4ulDT91qtWMygpDPWRN6b9wutTYtEz9oSPIuGMce/LyJTtiRgTSSkZRROPb/N1d2NERDVSnQ2b538wkZoxRBsgA0AJ/nuKsAAaBMbbG48LD19U4G+guiz4p7VdamDfmcsiniM1XFHb43tb3laO13HFG240J/nuUexWB21ISdG3cewFZ/WvxbqW+87caw5jlWtPUDmtYuw1cszv6uLEevU+SyqLE7afL8m54BcbMF9xt0DtWqyOd8kjnhjGSHnNPOdbhwHitawqQxnA1rGkkAA2CsMpJD8ZDB3lXQABYCw4BFZ1WO7YvLTvklk5pdkBmbK5Bs2lhGUQd+fPw0VxK47ehRQAsiln1daVuJugRISz4W60bW0ySQK10gLaZIoIEim3F8s+pHPq60CSJAStfikABpkgFzw70bcT3JJr5o4/je0Hhqe5QOAtoisXaXtJTUEnJ8jJK8i40AWJU+1tdLcQsjgHEC58VcHaEhrcTiA3icgs+q27s6luH1AeRujGL9Fws1VWVrrzTSynpOScylleNAAEwb9T7Xk3bSUtvxSH0CGzdpVVfJI+qluwXAaBYXy3dqxmUsWNrHy3e42DQtnY0QiZKA0AteR6eio0cXAEoDEWjQHvROhRRWTt3+jAXJzvmufjjx1EbPmeB4rf22b4RwaSs7Z0PKV8AGuO/cL+iFUCwueT0rqPZ/ZsBojVOYTKA+xvoNNFgytAnfbS5sux2JHg2KL743HvurGK498BEFwL4pnNFujL1WlsnYtb79TzSQFkbJGvJeQDYG+it0tJih2ZcZvJkPeXfRdPGOc0dKsiayZc6Kp/HUOH+P9FCXAHM2upZh/wyL8cwPeSVGBbTK/BZ6+tc/DCTlZrterd0pc7iB1Zpx1CBUaZ+0Pui5PWqWym4ttUo4Sh3dn6K3tA/aNHQotiNvtuLdbGf8BSfS/FWpF6qU/iPmut2G3BsiAcQT3klcg7nSOJ3ldpsoW2ZTD/phajFW6gZsH4/RCyM/wDEYPxE+ARWmTZDgpp3cIyfAqKlZhhibwAT6n+g1HTG4eCROCEng2/gg56lJdAHHUknxKlxNzzueAzUdOxogaLXvxzUu4DdwXJ3NubmzT25JEO4gdQRGpS6N6ClW/CMyf5CoRC9bTg75W+YWhtBrmNbjBYDoXAi/VxUFNSVDqiKeOGV/JvDgMGEGxvqbIn4ZtM49pVDjvkd5rc2E22zW5byfFU/2RUzymSRsTC8km7i7wFlcZse7AyWqlLB9xhDG+C1OpGLNaAqqema9008cYtYXcqEu1qeSplNO2WcOtbk2EjTip4tlUcTsTYGl3zO5x7yrTYwCbAAaKeZ4szltoSn7KjbE3jK/PuCc2jr5DeWudGDqIG4fFamFGyl6tXJGZHsalveRrpjxlcXK/DTxQNtFG1g/CLKVJZ1SQbp2nzKKDch2nzKApJJIANXdfoEUPm6/QIYhuz6s/JAUks72t2k5JZ3Gg107ECSOQuchxKBF9S49tvJEAB2IAB3EDNFNcRY2uctwunOJxGw7zZI6HqRd8R60DbG+th0DNIjiSe1FJABk64yNjp2Ipb+xJQBJJJAgcz1+iSW9JAkkkkAHxO6/QIpDU9foEkCSSJDdSB1lAOB0uemxt3oofePUPVFDFusQbb0CSTqAOq6gKSBF9S63C9vJAtadWg9eaBFzXA2INiCbdYSvrk426LeaJOR32Bt3JIGguJ0AHXn/PalYnV390W87opIBhF7m57cu5EZPJGWQ07UkigN76pJqKBJJIIFfM9fokkNSLdP89yZJLHELySMYPxOA80D0VSdtWiDi1s7ZDwZn46KF22I/uQvP5iB5XVGkhbnX6APP6rIfteYn7OONo6bu+ihftKrf/Who4NYEwxvapj5Y4/4kjGfmcAudfPK8WdLI4cC8lR2ABsAOpMXG+/aFKw25YE/hBPioZNrQt+CORx6bALHSVwxpP2vIWkMhYLi2ZJ+ihftOqcScbW/laPW6pkgam3Wml7dxv1C6Kmkqp3XxTSH+0bdyyK8Eve8m7sjftV9xPyuPgqVVfGbgZtOS1Gazxc8Snthe77pT2SOZGMNhmd10uVlP33dmXktMHNo5CLkWHEp3u8bfjmYO1Qm7s3ZniUrILAFKPvud1BLlYG/DCT+Y/7qANRw5INCLOIOa0C4vknyVDIQ3GDci4wtBUlBFjpWdo8VBXRYYoSelv8APcoI3bQH3Y3HrNkm1FTLYRQDM2GRN/FVTuWzseJz9X/ZWPNOd/otczaluM93vpLmk4C3UAAHwzVcCWVzWco95doLkrpK2g5aIGLCXMFgDkbcOlY1DA973zBoc2PK7rBavOVJ0uQ7HiZdzZi+SPPIWGnBTMgLnWAurNBBUSt+yY1rCc5C4EEcAteKCKnF2i7uJU6k/CWqFHszmEzjCC64G+383Vlz46dhZG1rGjW3qoK/akNO04n58BqubqtoVFa4tZzWcAmmNzaGyGTnHFaN/RoVns2XXtdhABHG66rALotZZYa8rFPY1A6kjc+V15H7hoAm7Rdeow7miy02hY0z8czncTdcP73OcdP5+7tWdmQtklIcAQbNsevNdBpoLDoWXsWIXD9/OPotchej/wCeZw5f1u9GXQunEKORwYBe5J0aNSvS5KtY68gHAKvZPkc57ySLHhdMsvP17rpPhb0rIpKKVkkrJGzWlxIAGpKBZpW45rMq9vUNNzWP5d/BmnemUe0Jq+N0haGMvYAKjSlnjhY5z3ZNBJAzK52t9qnZto4MP45Mz3K7tN3J7PlzzIwrlGQmadjG/ecAgmmq6utkDppXScLmwHYuj2ZEIqKMWztmelZOztnlxqpJPhY3Ce0/ot6IFsTGgaABUKpfgp5HcGlco+PHI4ro9pnDSG5zcQLfz1LGp4uVqY4xq94b3lSr+Lw2c0VdFC5udmYh5rSe0GudlfC2x60Yhy223uvlG0+VvVBjsUsrtedbuVZSLDr3Y6qQ8DbuW5na5yC5+Ql0hNrkm9gpWov0A5PZdXKfvlrB5nzWhQNLdlA/8x5Pp/pVSCJ8uyo4Ymuc90hc4AabtdFpxU85p4oTgibGNRznH0HirPTNV2AOc4tFyXG1s99lYZTSO1s3rVuNjY2BrBYAbk5Z1WVPscVFRjfJzAANM1Zh2XSxC3J4/wA+Y7tFdQv29SABoAAAsBuRSz6krcc0UbhLPqRSUAtxuUUkrgG180CSSudw70rdPcgRNtTZK99yQACKAWPG3UlhG/PrUNRWU1KL1FRHF+Z2fcsip9q6CK4gbJO4bwMLe8oN5BxDWlziGtGpJsFxdR7V10xtC2OBvEDEe8rMnnqq1+KWSWU9JJTB3Eu2qCN/JicSyfLHzvHRPfWm/wBmwAcXZrjNm0sjayMuAAv55eq6i3EnyQOknkeSHyEg7tB3KM6WA9EWgNvYAZ7knKjmNu8+udfcAFnRiwe/CDbLNaG1OfVPd0lRwU+KgnkIyD2gdx+qFVWulmcGYjzjawyXRVGw5Kms5BkojY0XdcE7yNP7KzdkwiTadKy2RlbfquF2zWg1Ujt9gO/P1WpGbWVQezdLTTRyOfJLI0gi+Qv1JlK2zpnDe8nvJPqt9lmuxHQZlYFLi5EaC+/sCU5TnRAkAZmyRF956tErAXIGfHestsfahDpDbMYUNhttXNk3Rse7/CfqlXnFUydVk/ZAsKl3y0zj4hQvxmkXkPWu0pBg2I08IWnwuuOa3M9C7lseGgEXzAR94t6rcc6qwQcnWRRfdp4GtHXkP9JWizI34C6rwDFNPLuc6w6h/JUlQ7BSVDuETj4KxGVObUdCw78+5v6pikrrMNI0kCzXeiivnYAnst5rHX105+AdUDoib4jmAO9At1uSVGmZXn7bsS2LltCd+9lPI4dyFZbliAjsfKSufbJtM4d7mhJ9L8UN7l3NA3DR07eDGjwC4ZrXuu1oxHgBddp+0aKmDGPqWYmgcxuZ7gtRzq1LnNH0B58R9EVnSbSfJMHU1FUSDDYF4wC9yd6WLakx/wDL07egF59E2GL1QbUMx7O8gKvVVUENO9r5o2uLCAMQveygOzXzf0qsqJh8uLC3uCmpdnUtPZ0cDA+3xEXPeVL0vipUtFO+Fl2hgwg3cforTNnC/wBpL2NHr+ivoD4j1D1WG1dlFTs+5iPFxJ8NFOxrYxZjWtHBosig42aT0KIYGXAJzNtSnYU6ySBuEXRslvSQJAb+v0RslvI3307ECSS35A246JZ9A8UCHqkkNSc9Tlu1SsL3tc7ic7IBcaDM8BmkL8N5z3ao3QQLO+oHilbPUkcL28kUkAA5xNswciddAjdJJRQS4dvoigdR2+iBJJJIAfhPUi74j1oO+E9SLviPWgCSSBIbbEQL8SgO/sSQJsRrfPK3Ujna+Gx4E/S6BJJZ8R1WQAtvJ6/0QFNxNvYG54DMp2EDO1zxOZSuUAzvk0nwROL8I6dfBFBAiMtSDxCFhwPaSUSgik2zRZoDRwAskkkoAdR2+iCR1HUfRJAkklHLPFD/ABZWR/ncAgeTZp6kSqE+16CJjr1TL2NsILvJVJfaaibfAyV/YB6q5RspLmpPaiQ/wqZrfzOJ+ipy+0G0ZCcL2xjg1o9bq+NTXYqOWaOGxllZGLHN7gOHFcPNX10+UlTIRwxm3cqxxHVyvia7aTbGz49alp/KC7yVST2lpG3wRzP7AB5rlmwudmGud02UraWVw+ENHSVfGGteb2qkJ+xpmN/M4u+iqS+0O0ZPhe2MfhaPW6pimY3J80Y6LhEtpWf1jnngAforkTSl2jWzXElTKQciMRsq2e8qwZacfDCXHpy+qXvJHwxMHX/IVRLs886xWgs6me58oLtb7styvYGnUX68/NZrpz8OLmjVwHahiHA9xRGWmSSihcn7tusoOxFrrYRkelOQQGxP3yOqyWFvT2kpNN2g9CKBANb8LQOoJXSSQNKqVIu9nSbK25VavJrTwKRKpBvMdlo8eRTLK1g5lR+Etd429VGWW1sL8FtzRAEmwSseCnFPIQSGkgbwhE0udazr9Bt4oIQpBhta2d9bp0rWtcMLSOKYAg6HYMYkoncWyEeAUe2Ka2z3Ot8Et/MeqGwK2CkhqPeX4RdpbkTfI307ENp7ap6unlp6aGR2Mg4zkBa30RGQxuJbFHA+np3Pp5GOOjgW+t1To6IyYXOjJF9DvXR0VI5mbo44WfI1tyeu61zcTpSbDUvo3MhvK6UWD8dwL9atbP2UyjgwSPMhOZb926uz1MVOwl7msHcsKt2/8TadvRiKt61JApNqDZ756aYkhrjg6OhVa3bcs/MhuAqVQDUTMc7Jzxc3SgY2N5BWWgZTvldjmcrIaxjbNQLx2KN8llB3hCIQunBAyd2CB7uAWITqVq7QfhpwPmKzqduOojbqC4XC8n9/fUjv/P1LXQ7Oj5OK1tAArd1FTNtCOJJKBe6U4YjZuhk9Bx619DiZzI8vV2i+WzsDBifw3DpKaG8mHPccT7ZuPl0BPYxsbbNFt/SUypNoTuvktVmKBQRNhmcukqnX7RjoaczFrpM7ADK5XF1W7dqjlniicGve0OOjd57FyVX7R1tS4tiIgYdzNe9O2Ax8tW6V5LrAm5N0HTuqT90WXFbTrqmqnfykz3MubNvkOxdZWP5KkldpZpA8lyIhM9Q2Nur3Bo7SgZS07p6hkVt1yeGV11WzY+SomC1stFDS0scdVVyYQWRMw9p/2V6NmGNoOZA3qjP24/7BjAdST/PeqOxYA6rD3C7Y2l57lPtp2KpDflanbMbydHVS6c0MHbqp+r+LtJHbZ73HLlZbdY0+qtWTGsLaajjORDcffn6p1uJWmYztsO5sbOsqDYrMW04yRkwF57Apq+CWepwRsJwi1gPRWtmbMqad0jzgaXsw3dmQL7gOris/rX4k2dd3vdRbI5d97+ilpKeR0LXWsHZ3O+6mg2fFEzC4ueNSCeaT1fVXALAACwTUit7m0sLXOJuLZZIRbOporWjDjxdn4aK0lfhmooAWyRsln1JWG/PrQK/DPqSz6kUUAsOvrSRQvwBKApIZ9SNu1AL9vUln1JwUM1VT07S6aeOMD5nBQSW4m6OmmSxKn2p2fCCIeUncPlFh3lZE/tZWTOIgjjgbxtid3lB2ZyaXHIDedFX98pzfBJylsuZn46Lgp562tcTNLLL0Emy6TZrDHQxsFhYWPZl6K4NV1Y4/AwDpJuq8tQ9wIfIT0D6BR2ucySkbAZZBByO2Dj2jM4cbeipsADS51znYAK3Wc+dzjq43S92tQslOjnut4fRAKBhqKpsbGNAs5xyucgStSHZG1KpzuRa1kQcWh7nAXsbdak9ladr9oSEjIREd5A+q6ykAbTstvF+/NXGbWFDst2zY4WSyCWV73EuHUOPUrSn2mb1ULczZhd3kBV8+Fh0lKsIIONhc6JBpwi7u7JRzgNic62Yac96jTm6znPvxJVlrcHs+OL53HuACrVOoV2pbyexaBp1cHPPa428Eh0Xs7Hi2zB+HE7uaV2DGWe/rA7gB6LmfZZl9oyO+WF1uskD1XURm+M7i91u8rTnTKnKjqCNeSdbuWPBlEOs271r1zuToZXflHe4BZEVhCz8oUrXJ6BQxt3G/Vmg4u3C3WVGmPUHFPIeJU2zRh2btCTg1jO8n6KtK6z3FT0hLdh1Tvnma3uB+qkOvirTsxStHFwC7lpvG07g8nuC4uhF6uEHTG2/euxbZtG11wAQ7O/F1vIrcc6UDcMY3XzSqhejnHFuHvNlA/adFEcPvDXuH3Y7vPgop62Wop3Mp6KcgkHFJZgyIOhz3JuGVFXn98iHCG/e79FCrsVI+V5lqw1r8IaGRuuABfeR0qyymgZpE3rOfmsWuk9RkMa6QuwNLvyi6mbRzvF8GEfiNvDVaoyaBuA0SUNc3Lsmqlnd9mLXtcvAB8CfBWafYkkTXgTiMSCzwxtyRwub+S2gMkU0Zsex6YfGHy23Pdl3DLwVyKmhhFoomMH4WgKYb0lENw5o2RSQA5NPUjayBFwQlcXtcXRRQ3lK987Hut5pDfuUBTXZtPUjY73Z9AySsBf1N0CuMRF8+G9C99x8vNHdbckgG/PLW29K2dyewaIn4h1JIBYcL9efmlxRQGpQFBFBAhv6z5pIN+EdSKBIIoDRQFJAkA2JAPApXubAE9mXegKSBvuA7TZIgneAOrNFJLeOo+iBaCLEuI67eSRAJbkND6IEHBwJabgcM0gSdxtx0RJJ1KSBpBIN7DLcbom5dcnsGiR0KR1KBWBOYv0E3HckMtMupJJAulJH7vaggSSZJIyIXke1n5jZVZtq0EPx1UZP4ed5ILt9ySz4tsUcuIse82t93VNftdgPMicRxcQPqitJK6xn7WmPwNjaOok+ahfX1LxYzOA/DzfJUxvi5NgFE6pgYSHTRgjdiF1zr5HyHnve8EfecSmJi43n7SpW6PLz0NPqoJNrxj+HE535iG/VZCB0TDFur27LE3FFDHcA/ESeno4LHk9pNoSHmvay+4NH0UlSLtA45LGY1vKtbuJAWpIzVmXaNbOftKmRw4Fxsoblx+Ikp4lY02bC3+1mpBUSjJpDepoWmUYhkOkbu0WUppJWi7w1g/EU3HKbnG+35rKPDnfegsto7tBMotxaLhTsoGfee935QpKeImha7oPmqlW0mqla4k2tYbtFBY5GkYedhuOL0jPSx/Bg/stKptazI2vY5gbwlK2PlDyQIadLoLbq9gHMY4nqDVYivNG15FrjrWYW79Vv7MhMlFE4jOx/zFBz08eGolHB5800M5pKt18WHaE7NDj8wCoo2gh2dreJuqIg24FkLKTDl+qWBwIuLIH0uUn88QtFZ0ZtI23FaIWa3z8JFBJRokQgkgTPgA4ZJyA0PWfNJAUkElAHKtVC8RVl2igqB9i7qVhSgjxtqRb4oMQ7CD6Km5pGvYtPZrDK9jB9+KRn+HLyWcTpxW3IYZ5IuaHZaWOikZiLrtFi43bl07lB/OiswvlMZZHaw5xNxfzViUySmla53KWa6+dyrWyqeOTG57Q4tIGapPde5cSXFW9lTMilkxuDWkb+tESbRie8sY04GZ3twUuzKCOU81oeB3dqmqWB7XWcBibkU+mrKfZ1EGi5frnldRWvHHHTNLiQLDNxWfX7cihBbCQ93HcsWr2nU7Qdgb8I3DRCnobHHMcTuBVMRTTVFa/E9xN+KsU1C0We8361YuG3Ay6lG+YNB3KCGuwtqI3DTTJQSmzyQlM7HG7ozCjxXCKXKXQumlBB6PbPVEBCycEZZ203XexnAXTNmtvUF3yNv/Pio61+Oqk6DbuV3Y7N9vjeB1gfyV45/y/q9F9cNlsZljaCC2IAC2hd18ApAwWAaAAE6xOqK+lHkMwWVDacpjaxjdTclaSxtqPxVJG5oAS/CKLi5xzcsf2hcBFFGOklbF+Ga5/bTzJWOb8tmrnXSKFJQmZs0h0Y3xJXR7NpvdqeNjR/Vgk9JzKrUEAGzsOjp5Q3s/wB1ruIxPOgvYDqy9Egz9ruLaQNvm5wCy9jxcptOMkc1l3nsH1srm2pLvjZuAv3/AOyGyWhkFVOcrMwDtP6Kfq/i7Sj9ylkOs01h0gfyVZuToO9KGFwp6WJoBIZyhz0v/urLabe53crrLla9+OrkJ+ayvwsP7JYwZmWQusNbDLTsWjDsenY7FJeR2vBX44Y4haNjWg62GqjV9oREJpjI4Pa0DCwHLJTsjYz4WgdO9OSUQrJaJWKNkUL30zSz6kUUDbBFK6WfBAUErIgcEAv0JWPHuQfIxnxuAPDeszae3qfZ2EOikkc4XAFgEGpYIkhou4gDicguMqfaytmJbTsjgbxAxO8VmSz1lY8OqJZJDuD3ZdyDtqnbmz6Z2F1QJH3thjGI/RP9+e9rSxgaCL55lcXTU371HjkbixXDdSbZrq8IAtqOlA98z33xvLr7h9AuT9oDj2g78LQF1YGQC5Laf2lZI7iT5oKDBzXOIuAQLK9s2F04nfhaGxMxZD+eBRFMBstjzq6V3kP1W37P0rf2ZVSEfG8N7ALf6lZEtVoNh7Rnbyk80cEYFyAc7dn1WtTi1PGPwgq7UnDQy215MgdosqguBYDIcSlmJzdEb1HUOwQSO4NJ8E8B1szbqVbaFm0zuOQzPSo3HOVAvIrlW3BsyhjtmWF/eSfVVJzziehaW2WiOaCD/lQsZ3BIlXvZZmGCtl32aB2Bx+i6GPmsAG4LI9nmcnsiR5/rJTbq5o9SthoyC2xfrPrjevcPkjaO+5UB0KkqHY62od+PD3AKJzgMiRfhvWa3Phyr1rrU7+kWU9+DT25KntBzhCb2AJUWMOoV/awtHRR6YKdnks+cF1mjU5BaO37Daj2NzbHZo7kh19X/AGSZ9tUybmhg7yT6LfpxaFgOtljezLeT2ZUyjUvPg2/qth0scEYMsjIxbVzgFr8c6r7Ydh2c7pd5An0WcGNa0C18OQvmrdZUw7QbFT0r+V593Oa0lrRprpvKmbQR2573OPRkFnqtcs4m7s0HAuacIvluWu2mgbpE3tz81Kcxbcs6041lJLUX5NrnflaT46eK0INmVRoDSuiaxnKGQue+xvYDQX4cV0DW2aOpEjJNL7Y1PsMMHPmAP/TZ6uurTdk0obz2OlsP61xd4HJaCB0TUwyOFkTcMbGsHACydbJOSUCQOhRQPcgKSG7Q9VrJbtPFAm/COpJLt7glYW+pQC4BNyB1pXy0PdbzRbkLaC580kAz4I521z6AlvSRS0/U3S0FhkOCDtO0eaKBIDV3X6IoBQFA6d3mkgdO0IHJIJEgakDrKAfePUPVFDeTnoMrdaWdtLdBKAoDf1pC+89gCAHG+p323oClibfW54DNKwxYrC/HejmgY24YzK/NGnUib2+6Dx1Sb8LeoIqBAHLPPqyTWgYRvy3m6eNQmM+BvUEUW80WaLDgMkkUrIEgmvkZGLyPawX1c4BQurqZusotxAJ8ggsIH4m9R9Fjz+0tDC4tIlLhuw2VGb2uaf4NKRbe51/pwVyjp0lxk3tRXyfwmxxDoF/NU5dsbQlFnVTwDuBsr4mu8e9rAcbmtHFxsq0u1aGI8+qjP5Ti8lwYM0h+KR3VdPFPK7SI9uSvimurm9pqCM2Zykh4gZKpN7V5Wgpc+LnXHdksRtDNvwN61IzZ5Pxy26AEyGrkntLtB4swRx9IbfzVGba1fJ8VVJnrZ1h3KUUEQIxF56DvUVS1lM5gbCw4gTmCVcgpmSRxJLySelEQyO0Y49in95mw8xrWD8Lfqg81ANnveL7r69yqLuzmuYxzXCxAGXerqpbPHNtiOm5XcuHiViuk+Be2qWIbs+oX8kQA34QB1CyBuig69xzSdfRKx34e9E6jt9EkAAO93cLJrmgjMuPbbyT006KCvOBZptvCyQ207PzjzWtUfB2rOc395H5x5rUZ6RYbSHdZxHirEYvrbmjiAhUx4Kudp+7I4f4iiGDk8Wp1stMGg83ec0MNulIDdqneSDd2ZByuxibZ8/zKzdrxcntORvFrT4Le9nG49kPB/wCY4eA+qzfaVgbtKN3GFvmURk4Q2xtkTcH0RkBc7FlY6W00Qve3RlmiAL5Hd6IpMAGdrgjdxXUbBYHbMi6C4eN1y3OaeGW5dV7M3/ZpB3SuHgFYlYe3GYNrzjcQ0/4Qs8ZHqzHQtf2njw7WB+aJp8SFkKCYstHjDwRn1p9S9j8AZidYAZ6dSgu4C10bX6VQBkeq60RoqGG1s8sVldYSWCzSViunJ6SQxcAOsoWefvNHZdRoUksP43Dqslgbxce0oE0/F0FIvaPvDvQ5NgcThBvY5i6fdAwPB0Dj/ZKN3bmHvCckgYcdvu96ika4sN3DTcFYOiicMikE2xCBNTPP3ZQO+6zpWGN749cDiD5K5sl+HXRkrXeITqqFwr6oCwLZnHPpK3HKs8R5i7gjazcibnW4WuKcNBcdSFRnYL5Ks6gD7RuaWtJO8t8igxo51sst6RyTorco2+l0DjtCcQBgYBYWxWzUcNO6c4pXE33KaNgLZIXZmNxsgyQxuw8FFWY2siaC0WtlknOmyyVZ0u9RuluglfMdwVd7ySgXm+SYXXRThzrt4hQg5KRhs4FAMOIjgUDRmnAKzTUM9S/DDG556ApKihkpJXRygY22yaehEd1ZJxwMc7c0Epyr1zsFI/pyU6uTTmbcYzjdxK3tkMLWx3GjcXaf91hMaXyNaNXEBdRRtsHEcbLzf/LN6tdv7XJi1dJKyNl9F5AIXPVDuUmc/iSVu1D+Tp5HcG5Ln3XJ4LPTXJDwXMVB5aoe473Ero52u93kLQScJAWPHsuaQ3dzfBYrcadJG1jqKM5tjjMru0X81aZG5wHNud5TIYnOqg8usSMJDchbh4LQT4jFqdkzVVU57nBrMgM1bptlxwRGMvc5pNyNAT5+KvpdiypkUUcTcMbGtHQE9KyICKHYjYooHLVAgEkkbIEhdGyZNNFTtxTSMjbxe6yB2aVuOariuikYHw3kadDoCopqx7WFxLWAC+SIvaDPIKjU7Z2dS35WqYXD7rOcfBcLWV9XVOPL1Ekg4F2XcoCA0NuCTa9giurqvaxjR+60xd0yG3gFep6ueema6Z/Odq1gsB0ZLlhSSxzCJkGJwGJ2V8I3ldTC3BCxp1DQqh4vbIW61zPtC4vrADnhbb19V0+gXK7TPKVbz+IorPhidycsg+7Yd9/otHYtHyrKuZ+fJx5X46/6VJHAItiySkc58uEdQH6rT2LCBsaofbOSUN7rf/IqxKNLsmmpIYpsLjOSOcTpxy71eUlSLCFgytd3cLeqiw6XuespU5+BI8Rsc4kXAJXKzi8oXS1rsFHJbLK3eubl+O/Qst/i7Ws5LZlDFvLC89pJHmtvZEXJbDgG+WQuPef/AIrJ203BVRw/8mJrO4WXQws5KhoYrZhgJ7h9StRz6KuNqcN+d7R439FXUtc4XhBNucXdwt/qVcuFsrm/AJ19Xn4cNFR2o60LW8Xeiu87cAOsrM2oTiY0m+ROQsstz6y2R8tVRR/O9re82V3a7uU2pOeDrJmyxj2zTD5X4u4E+ijqHYqiVxOZcSkTr66nZbMGxaUfMb95J9AtCPN7R0qkZYaSlo4ppY4w2NoOJwGjR9Si3aDC77CGeY7i1hDe82C2wpZSOkec8cjna5ao6WAyCuQUDWRsEjnFwAuBkLqw2nhZmI234nPzWNbZjGl5swFx4AXVPaUMxwM5MguJIB1PZquj3W3IKaOSg2RVPqY5DE7CxwdmMINjpnbyWlJsaSqqXzzmNheb2uXeVlt2SspooU+zGwRGITzGMm5Y12Bt+zPxU0ez6WJ2JsDC/wCZwxO7yrKKaABZFBIm1gcidFAkkL9F0jfsQFJLt7kiAfpuQIkDU260j1G/CyQy0y6kuCBZ9Hel29wSSQKwOoy4XyS3WGXUkkgSB+E9SKB0QJJJJFIaJIAjJtxitpfNK/AE9lvNAUkLm5sB2noSN+OXQM1Aju60UCNMz13skABoAOxAg4EXBuOIzSGtrZcUSUAgWfQPH6JH4h5IoHUdaBFoOouOBzCIy6AkggW8pJskjIv4j2s/MbKrPtagg/iVUYPAG/kguIDRY8vtNs9nwcpIehuXeqUntZl9jRkn8Tslco6ZJcZL7TbReeYIo+gC/mqcu1a+ckPqpDf7oOXcniO7fJHE0GV7GD8TgFXdtOha4NNSwng27vILgyypkN3GRx6bq1s+nfDLieLYi23er4kdgdqQg5MkPYB6qD9pvDQGxNFhbMk/RUNATuQD2kXBv1ZqN4tSbQqXXIeGjg1o9VDJPLJk+R7hwLjbuUTnZZNcR3eaBLtwbbpKByY8okH5vD9Uxzcjdzj1n6IMDaDf3px4geSihDAwufite2SsbQF5z1BQNb+7E/8AUHkVtipRJAMmwucek2+qsRCpd/Aoj2MKWxMtpR9q6y+S1OdYvWObiotpucHSR4Ixmb4RlvUzopA7BHhxOeGjHe2fUt4jEC3jkqlXBgcH2y5ZnkUvJOtZ7tnVvJPkdO0YTYNYwEHO2pU1NsjlW3qppjYkFmKwBWobOjLCLhPur4xnyqj+y6SFpdDCA8aOJJKrzU0Yq4xMBhMbjnxuB6rYYMbwOKdNs/l5mSFwDWAtIw4r3IPopcWX05eWlbE6eMsLCDlnlbgoKj4Yi0ZAWJv0rqnbHgc9xkndZzi4tBAzKyfaDZcNHHFPSyPdG92BzXkGxtcWPes+lilSYS9xaLA3sO1W1Uo8nW6D6K2sV2nwkEkkUt6SV0FAkHaIoHRFV6j+H2qhKLVAtxCv1H8IqnOLTDr9VqMVLtNttp1I4yOy6zdQ4rNIGQI3q3tlv/FJ+Nwf8IKrBodDc3BG++XQtMGZIFtvO6kbG59i1t76W3pYS0lkgc1wysQiOo9lhfZso1+2P+UKh7Ut/eqV2l4rX6j+qveyZ/dKho0EgOfV+ih9p4sT6F2EuGF7SBrq1Uc2SpAMD2k3wX1tn0qQhsMjhiPFpGQvqn1WG2JmReSSPlP6piIJMAs1moFjnddJ7LOBoZW/LLfvaPouaLDYG2RAIN10Psmfs6pnAsP+ZFVvatv7/TnjFb/EfqsMhdF7WNAno37sLx/l+qwNLZA9HFQhhyT2HnAHRAkG9m2F8he9kEE8pbyYOHna3vvurMRvE09Cou/hnPRXYf4YHDJZ6b4SJJIrLoVkrJJIgfePUEbpp+JvUfRFUG6F0ElASmFPTCqI6D45277X8Ve2gXftafBYco1js/yhU9nse/aD42NLrgjIdC6B2y45aiOonc64iax0YORI4nuXSOXTPF8DW4dMslTqGi5WpV4Wz8mxgaxoyss2pAw6oyovGeaAyIsU96i3oq88cnXRv3StsetVqsYZOCs1HPoIZB8TN6ZUWeA/c4XsiKdzZRudYqbAbc3LrUbmX+IKNI8SQN0C1T0VK+pqGxsYXE7kAjbicGtFz0K3SQB9YWuFwCCc8rb1p1ex3UdA6cuwuaRcAbrhV62IQ7RcI+a18QcLdSsSuriijgxRxMaxvABZW1I2itxk5OYD5j6LUidjZG/5mA+Sx/aRrv3d7dLOaT3fqtT0xW8qO1H2YxnHNXwsraT8VSW/KAF5v79Zw7fzm9GUDMdWzg27j/Pcuhp3WjHTmsXZTM5JOAAH89y3BHhaGgZAWWv/AJOc51P732mDwjiCgsQiCvZjgZXHFBgBtiKzxExu6/WrdW7nNHAKv2Ll19biOc2jtxVUkBT1Gdh2qC1lIqWmBLybZAb1ZsoqYWYTxKlUqiAklmlbtUCukmmRjMi4DoWZV+0Wz6VzmY3ySNNi1jdD1lBq2RsuTqPayokypKdkY4v5x+isbJqausdLLUyOfuAOQHYg6B08bfvXPRmsfavtG2glEUdMZHkXu51gFbsTv7lyO2ncptCUjMA4e7JUS1HtJtKqDg2UQt4Ri3jqqI5WcB0spcXH4iSSUhSu9zEh+88js/m63GULYoaVtsxEHHrOfmUw1qUseCljbmBh0TNokR0ExGRLcPfkrOQHALP2zIPdWsB+J/kqs+uWdE57rNFyTYLTdQN/bEVPqOUa096ZsuLldpU7QL/aA92fotXZrRP7RF5zDS53hb1UiVbfH+8VsoFsmx99gVYvfQEoB2KIu/5s5d2AH1snK1IZI4tjc42AAvxXLSc6UFdJXuwUcp6Ld+S5w/ETwWa3Pi/Wjk9k0cehfiee05LX2dFyeyKOMjOR5efH9Fk7bNpqeH/lQtaR2LpIo+TNPCf6qIDtyHoVqOdV6r+lW+Vg8SfoFGnTlzqqYtsBisN+gA+qZa+pPkpfrU+Ku1HWpgPmcsaniEtdTxn78jW95Wltcgcm0DiVV2S0ftaGSTmxx3diOQuGm2fXZT9a/DtpE1G1pTvc6w711M4/egBo1mQ7T+i5ykpZ5NotnMTnRiUPOEXvY3yOnit4+8ySue2Fsd7W5R+Yy4C/mtS452agq+dVNv8Acjv3n9EwAuNgC49GavxU9rvnwSSHeG2AHC2anGQsMhwCzb7anqM5tNM4XwWH4jZUazZVRNLkAcgLggDvOfgt9CyisSk2G6nlbM2VrJACL2xnMW6B4K3HsinabuMjj14f8tlopJorxUdPCbxwRtPENF+9TgWRSOWpsoEkhfrSz4W60BQSsd57glZAjwSvfS6VraZdSKgHZbrS7e4JIoBbNLQG2XUkkgSSSB1CApFJC449yAob0d17E+HmggKSAB3nPoCQ14oCctcutAnTf1IgAEkAAnghvQI34Z9eSW7O1+9FA7utFLtKBsGnLvzRStcKBaCw0STXyRx5ySMYPxOAVOXbGz4iQ+rjv+G58lRdG/rRWHL7U7PYSI+VkPENsFUm9rScoKS3S91/JMo6bgj1Liqj2n2i82i5OPqbfzTtnV1ZVSH3ieRwvoXG2hTB2L3sj+N7W/mICgdXUzNZQfygkd4WKBYZZdSR0KNY1X7ThHwMe49NgFA/ar7cyFoP4iT9Fnl7fmHeml19Gu7QR5oYp7Q9o9ox1Do43xsb0MCznbW2jOSDVSnoBKZtIXqHFV4iWxyOabHIXWmalEdTKTdzyTxciKNwPPLG/mdZQh735Oe4jgSuig2BTGNrnvlJcL2BA9FZNZtxlR0eK1pQQdC0ZKb3OBn8STPpdb6LRqqFlPTObECGNY4i5v8AdJVqk2dSNhjPu8eIgEktv5q4l6YjfcmnCMLndAxehUzm/u0kkbHMwtJF223cCt9sbWZNa1o6BZQ18N9m1L/+mVbyk6Ycey6+YBz5mtBF8nHyClbs80UsZfLyhkPC1rf7rbib9kwdCqbQH7xTf2vRLJIvPVtNsL3wi/UiSTqUElydwPqigfVFAkx+9OTH70RiVo+0BTWs/wCGud/1wP8ACVJWC5B/nRPY3/gzz/8A1Lf8hWoxQ2OP+IRdq6oAlczsUf8AEo+1dWCLLrz8cuvpkYPKsv8AMPNS7UYBSk8JGeaUf8SP8481LtUfubvzs/zBL9IpApwOSGFILTKem/js7fIq7Ky8RcQMnegVCF+GqhYPvOI8CtTDijeALmwPd/uufTfKnkBkqO3IuV2LMd8UjJP9PqtPkJD90qvtGIjZlYHkAci7K+8ZrCuTo/jz1sfRXFUpRZ5zOitWG+57SFmu3PwUMTb2xC/WkQDq1p6wnYja18uCKZjANs+wFHP5T4fVIk5daSgHOvo0Drz8kHA7nDu/VOQKqq8zfszzj22sqtSOeCrk38N3Uqc+bWlWM1b20P8Ais5Jvkw6/haoYwwxnQOJ/VWNsNPvrXa44WG/9kfRUg8jIWzzWnNZpoDI6ItcebqToBe979qk2gx4fjeH6CzrKrFIWnJtjpr6K/UTNEYwPFywtF+g39VqfGGn7LFwbVsfqCw/5lZ241z44GMZixl7NL2vbPwVP2WcDNUNvfmNt3n6q17SSvhoYnMdhPLYSR0gorCeHSVF5Q1r2ZPsbXtqf54rPcAZC0OuL5FOe90ri55cSd5KjHxKWmJOTaIg7LfdbvssbTVDeLGnxKwXyOe0NOgN8+P8hbfsxlWzg68ifBwQWPa1l4KR3B7h3gfRczuXVe1gvs6E8Jh/lK5VKofzmjnogURbcoCRdpVynN4ge1VQ2+mfUrFIbw9R9FK3ynSSSWHQkkkiQNSgB3daICa57cjiGR3FEPvud/dIRBSsldxNhG4931Vh8bKaDHVAtd8t1cS3ELWOe7C1pceACuU+ynyHFMcDeA1UuzJjJGXFojYTzWDhxPEq4+ZoFgVucud7/wASQxw0rMMLGtvqRqVWrawQROkeThBtlqmvmDcr3KyNqVsckZhxYiTu0VZ+rM1RGZg7FYFup3KrM67cswVjjlRICMhey3jG3kGgcEGc/VQnVWJWkEhQO1RWhSWko3RkXF7Ko24iLDa7TZS0D7CRt89VBObTv3XF0Q9ugTXDVKJ2JvSn4g0ZqKiZCC7PRbWz2siAdhAaNbDVZ0MZkeLW7VqbPDRMA/duQbNTDy+yJmgWDozYHjZc/UFhbs+W12vZgd5LqWNBhw6C1sslyJDhstrXa00xb/PcrEdHs52KgpjwBb3EhVfaMH9mh7dWSA9liFY2a69Gc7gSE99j6p214+V2ZO3Xm37jf0WmV8LDmdykznHebrZndggkd0LEXh/+m/I9P8p9rY2VHaFg3udit/PUtgBUaGIRlo3tZa6vXXt/jPHmRw7u0i0JpaE66rVdS6EDC0Ek2zXXcYV6g3md12UaRJJuUCQxpc7IAXJXG+24rTuvIR2KPPqWXV+0VHE5wjD5nX3Cw7yqI27VVMzY4YmxtJ1GZVV1kTQyJt+F7lVazbFDQm083PtfC0ElNGKwvcm2pK5Lbj+V2hIeBwjsyUGxU+1zSCKSmJPzSH0H1R2VtCt2hO59Q8hjRkxosLrnYqSR0MWG4MrrDpzsus2fStpzKGiwuAOjJILTnYGucbANFyuGqrvme86kkldntB/J0Mp3kW71ysUPLVTY7fG8N7ylIdQ0L5K6GJwIbhxEdl/NdFsmLk6U7i5xKjoQ011bPbKOPCOgk5eSuU7MNOwXsLXVRI5wa0uOgF1x1Rz5rnU5ldVXkMopXb8NhfpyXLua58rWsF3HIdalanxenp7U9DTD4ntBP9o/qt2ra33wMb8IIA81TEYk9oYYhm2G1v7Iv6K4bOqnOGYGLzy9VYz+pA0A6Z8Vj7bfeWNnBt+//Za+Ibs+rNYO1H462TosPBStc/S2E21ZJL/yonO9PVX/AGfaA6sqD91lh23PoFU2ZaPZldLvOFg8SfRaGzIyzYczrWdLJhHgPqkTpYuGsp2bxGX/AN4/oUiTfJp7clI9pdUSBjS4MDWZC+gv6p7aaV2rQ3rKUnxlbVc4U4BtYu0CyqeIS1cEJ0kka09V10dZst9RgGNthrna3hmlDsOGJ7ZOUcHtNwWi3ndRrfTIqv3vb5H3TKGnquuhdVQCtkJlDjYABnOPE5DrRGz6bV0eM/jJd4HJWGta0WaA0cALK6xmqbKSSQF73BheS4i1yLm9lM2jiHxFzus28lYSWVVZNn08kge5mYFgASP1UkdNDE67ImNdxAz71MkTbXJFCyKFx19SVzbTvQFJDPj3BG3X3oETbU260L3/ANkQANBbqSUAz4d5SsePcikgFuklIADQW6kUEBSSSQJJC4Ohv1JX6D1oEihn0DxS7bdSgSRIGpsla/0S0FhkOhAu/uSz4W60kkCz4jqS38Ukt6AWBN7AnpRJulYqCWtpYieUqYW23F4ugnQWZL7QbMiyFRyh4RtJVKb2spm5Q000h4kho9VR0KG9clL7WVTriKnijHFxJIVaHbe0qqpEbqghhvcMaB5Jiu0fLHH8cjG/mcAoX19Mz+sxHgGlYmnQEA4O+E36s1FxrHakVrtjeegkD6qhtHbs1NAZIoY8tzrnxyUGe4E+HmqG17+7kcVVxBN7U7Sk+F8cY4NYPNVpNpbSqRZ1TMWncCbLPcLFTzPkZIWNe4AWFgbblpg/kJ5PjLiOkqSOkJyD2nPUZqCGLlScRK14qQN2YZGg2557mlBV9ya0XfJbwRZHShwbja9xNhY3TW07QwHACSNSLqeiiDqyBoGRkb5qIjdDOKjkaaFhIaCSclcpIKiCcNqSA8tLhhtpkPqroaI9r1DdBzB/hH1SqM9oG33YwPFas9LzfZW4lx7beSa5rTa7Qc9+acgfVc3Q6+Sa9FMegwa/OYlQMb+6zO4PaPB30ViszddKNn/CpncZ2D/C5ajFVYxdwXdRi0TegBcRCLyNHSF27AcI6lvlz6GshDqB5/6Mh8E2AWhZ+UK1Ut/4Y/8A/l3eQVeMWjb1LUSjZKsb/wADqDxY7zTuCdWj/gUv5f8AUlSK8YsxvUqW0f6TTf2loM+EdSz9pXFVT2F8naKdfGuP+yNJLnW0HaULO+YDotdcXoEpIOaT94jqASsOnvKAqKRzWg3cB1lSYG6lrSeJFymvOqDIqhcKWNv/AAJ//wDND/IVHUZsKniF9gu//mx/kK1GOkeyBbaEXaunDlzeyR/xGLtW3WVLadgGr3br6dK6c/HHr6uRPHLxC+eIeatbV/oT/wA7P8wWBs2VwroC9uImVrb8LnNb+1i1tDK5xs0OYST+YJaRSDxYFI6qn7yxjBzyZNSD5FWmuDmBw0IutaydEC6tprDLGSf7pVjadW+jqqF7XOa15ex5adxA9QFUpKqJ20IowbuxWBt0Ie1WVPSu4SHyWem+Wq1j8J5Zzr8XG3kSqu1Q+PZFSCQWlvHTPqU+yKj3iiinbYPHNebakfpZDb7ZTRSMpoXSl8lsLG3sM1zacjTi0ptpZWVLTbJ2gZHO90eAbakDzKtjYm0T/wCXA65G/VSunN9KCC0hsLaJNvdx/wC436oO2JtFutK49Tmn1UxrYzju6/QpKzLQVcOclNM0DO5YbKuoAgUUCioZf4bupVJBeIHqVyT4D1Ko7+D2Kou7Ubilo3HV1JGT4hZ5HOw9C0dpDEKAjP8AdWjW2jnKhJdsmRtktuVNtZ1siiXE6kkJH4jYZdCVskG97Kke+1AH/L9R9Vc9qRfZTTwnb5FZ/sof+JSjjCf8zVq+0jcWxpz8r2HxA9Vfxlx3FJwsbhDVK6jSUEAhwANhYrX9myG7Sc0ZgxObftB9FiXsPVans8+214RfUOH+Eqo2vahuLZF/llafMeq5Cy7T2gGLYdR0YD/iC4xKAdMjdFrb7lcpGxf1gHOBAuo2sDZGMNji8ExNCnHPGed8stdyNGDgPOAHUpo4DJWERDK91HT3D5WEWLXkHvKz18b4+piPxEdVksI4uPaiksOoFjTq0HrzRAa34WgdQRspIoXzOwxtLj5KpUZzH88VPBSyz5tFm/MdFdioYYOdMRI75dwT5KkaC1hoNy1OWL3/AIrTVVLsdubXS1D283S36LLYJq2Xl6twJGg0CU8bpq90khxm9gANygFTyTpIpHOsDcW16lWPrV5bDZsd77gFDLVNhuZZbu+Vh8ys11ZI8FsQwA6kb0xkYJu83PSrpieWrnqjZvNYojBhGIm7lMHANyTC5RTLZ55B29a7efA3qWQW3aejNa1E7HSMPQiVTmBHSFVcr9QL3zVB4s5VE9AbT23EWSrmYZmu4iyipnYZ2npVitNywnih+qURIKsBweMiq/wvKeDhORUVZYTfhZalA4hw43WOx1hnqr9NK64wGxCI6enlcWgEd+RXOSCMVG1YJMiTyjevX1WxA97ww6AarLrYQduYT8M0WvHVWekXKTadDT7PjbI8seW84BpPQhP7QUT43x4ZnBwLSQ0D1VLZ1JFPE4SsBdG4tzWg2gpxpG3uWb3lanLS2i7DThu9xWdTR8pUxt4uF+rVW9puvI1nAXTdmMxVBd8rfE/yV4v6f8/6yPRz641t0+QceJspsSgjdZgRxr6nM9PHb7SlwAuTYLNq6nlKuOFryBhxOaM+q/BXHSENJFr23mwWcxkjqqSeRrQHNAba2fEqd/CJVU2rJyWzZ3XsS3D35K2sn2jkw0TIwc3Ov3D9VydHGiEzVLGD7zgFtbFobSPmcNJA0HqzKr7KhDqp0p0jY53p6roKGPBRwDTFiee+w8FYVO4hjS46NF1xlQS+VzjmTmV1m0XcnQyneRbvXMxRctWRRW+N4b3lKs+Nekp/3+ggt/CYHuHA2v5rUjFw517YnEmyrUTse0a6o3MZhvwuf0VtgwRtBOgVZZ+2nBtMxm9zr93+6ytktvtAPIyjDn9wy8bK7tyQGZjB91t+9VtnWZS1c2/CGDtNz5KfrX406EW2TNJbnTS4ewfyVeyAA0AUEcbY6Ghh3kYz25qdrb/C2/ULqsxn7ZkApA0H4nLK2ZHyu1advB+Luz9Fs7RoKmrfG1jLAAm5S2fsSWmnMzntuWlue6/Us/rf4GyRym0aqp3MabdZP0BU8LWlzjvyHr6qzSbNZTNe1sjgH/FYDPvvxVyKNkTbMFunerrGe1JsUh0Y7tFllu2JVVEr3yEMxuJzK6RBTWvjKp9jCKjNM6UFhfjNhnewGvZwVyOghjibHz3Mbo0uNu4WCspIgNa1jQ1jQ1o0AFgilcJdigSSWfQhbpKA6IXHX1I2HBJAOxLNFJALdJ70QANySSKSSGmqVx19WaApIdiWe+w8UBSQ7SlYdfWoETY2Jz4JX6CT1JDLTJFAM9w7yl2+CSSBWy1J7Usk172sNnva3rNlG6rgabcoD1XPigmKSz6zbFLRxGSRsrgPlaPqsiX2yhF+So3u4FzwEwdOkuMl9ra+T+DDFH1Au81Wftja87rvnkaODBhCYO8JwtxOybxOQVWbaNFCLyVUTf7Vz4LhXsq53XkkkcfxPSZSYXAlw1FwOtXB3H7Sgc27A9wOhta/eonbSdfmxAdbr+izoriNgAAAA1KJviFiLdSjWLb6+odniazoa363XO7X2ztFlU+OOrkYwWybl4haztPicua2nzqp5VhUJqamofaSokdkScTym4GfelB6gSlA3KU8GeoCY0ZqsrMELJC7A55sM8gFJ+6tJH2khGv85K/sWm5SCd1vhdH53KpUwu0XGpzRE8FO58oY2jexu9z22t3p9JSzB4qXvBhLy1rbnjw7Fu0LHT1RJILMNxx/nNY9DJI6KGJ1sGIvHFL8ObtaGW4AdQSJOWaCW8LDqKzdqm7AOglaJKzdoZut+FWDGLcTgBqTZTVrMNbM3g8jxT6GPlNoUzDnilaPEJVudbO7jI7zWnMqYWa7LoXSxwhvsxjIz5KQ977eS52DJtuJXWVDQz2VaP8AoN8XNKsSubNi0Fo0AHBXNktJ2rTtAyxZ9xKqAZDKy1PZ+MHabCdQHH/CR6qREs5H7Zqs9HN/ytUUhvWzdAb5J87mna1XuPKEdyhuTVTFtrc0Zm25Xr4vH/ZKg77vWkb7iB2XTSDdt3HXcAubscmSfCepEgHW/eQo5g3k3c0acEGPVadqlDbbCJ41Xkz9UypF29qmt/wGIcal5/wtWox0p0rb1EY4vb5rtwOaFxlE29XF+cea7W3NW+XLpPVD/hz/APsEeAVVo5o6lcrRbZ8lv+WB4hVwMhfgqlNLTwT68W2LIOhv+YI2CdtAf8Jd/Y/zBCK7W80Z7lnbR/pkI/AT5rVAsFm7QjfJXQiNjn/Z35ovvKnXxrj6gSViOgq3/DTyD8ww+ambsesd9xjet49LrljtsUDoktIbIIymq4GHgCT52Tv2ZSt+OsLvyMv9VcqeUZajfoVutodnt+9O/rNvQI+7UA0pC4/iebeaeNTzjjZc2HqViFpOwDbM++bv+2V1jWUjBZtBTN/sA+ikbUysGGMRxt4Mbb1WpGb1rldkUNUa2N/u02DPncmbd63/ANnzSSPe6madMJcRfxKtOqZjY8ocwDoOHUoi57jcySH+2VqemL7U49jVh2hFPhjjaxzSedckA33LT2hFDVUz6eSpZGX4d4JyN9Lqs5of8QB6wi0WFhkOhBVGxqNrsUtW9x/BH/urUdHs9gaCKiUN0xOt5WTkEDooqCB4kgogHjMOe43HmrDpxJa8UeWlxeyrAogoJTLJawc0Dob+qaJZB989w+ibdNuoalEspP8AEd2Gyljc7e95/tFV26qeNBajLvnd/eKsxk/M7vKqxq1Gop5e9ujlTraaGrJM0MbjxIz79VbcoXorn6zYrQ0GlxB3yvcLHt3LGlZJE8skicxw3Gy7N2nb+ijmgiqI8M0bXi2hGnUpjU7/ANcRIXWNmjtKqn+D2Lp63YORdSP/ALDz5H6rnqinlpmmOeN0bwDk4aqY3sqatN4Nnm+Zit/iP1VSUBxGWYFss1cqBfZ+z32tZrwT/aH1VN9iXBp5p0yyWnOmcEgAct6dYkiyTgBbMZi6I0/Zh2Ha7R80bh6+i6DbjQ7Y9UDpZpy6HD6Ln/Z+ORu14Hcm/DZ1zbIc0rqqum97ppoCS0SNtiteyv4frgX4TvOiAjc42AJNr2XSf/TtFH/GryO1rfNOGzdhQZuq8RHGYHyCDlhmLLS2GbbYpyOJHgVqf/pyP8Z/tqRu09i05DoaUlwzBZELjtJT0e17bAxbGqh/0ye7NcQBcLpKjb0M8MkIpJnRvaWm7sJsewrOHIH+Hspx/PK4+VlLYuVRizIJ0HTZNa448V8wVqN95w4Y9nUrANLsLv8AMSnti2k5xwsp4/yxM+inlDxqrSyuNQHtADnHJ19+8dqdFFI7aFSBFI4mQk4Wk23q4KLacmTq6Rg4McR5K9s+h90xuMjpHvN3OdmSpe5V5mM73CpcbshcR02b52T27Mqd7Wt63D0Wy5wbqVBJUbgk5tW94pRbOwnFUPFvlYdVYfMyGPDEA0cAoJqi9wDmsQbQMbHRyl0jmuNjfUda3JI522tV85e42uSqc9XGy93YnfK36rPkqpp+bfCz5RkEwNG/NNXEklVLKCGAMb0KBzbOaXZ3yUu5MfZzbKKWG2iOKya0lwCIbdAcSVyrNNs+eqP2UZI+Y5DvWzSbCijsah/KH5W5BS2RcYcEcsriI43PtrYaK/swfupB4my6FkUcbMDGNa3gAufprQvqITlgkNu3/ZTm6lhtQ0AkrPlzcr85tfO6z35lbZMacLgelXa1t4Q7pBVErQk59CHfhRGe8faX4pJ0oIwnoTQjSSN1jnmFdgmwfDkVQabZXU0RzUR01BO0swBt762zVfa7RFWUUx3SFp7f9lFsybBh3cVZ24BLs8SA3cxwd42VQzZ3MrquK33sS0VmQuttZj900QPatRcuvrpE1TROmkLw8AncQpKKmdTskLyLk7juCsWSccLblJ/Lny8v1b3cw9hDxcaI2KibhLQzFxBspJS9rDgbiduC9krz0HnCwm1wFWilE7BI1uFpuAD0ZKlXyVGUbHXcbFwO4k5BXIWCKFkd74Ght1z761rmH2XO+0kl6lsY+4zzXRdi5Ha8hlrpiM+dYW7lzdIGzm8nQVEpGbnNY3zPmF0JGB2A5CNjWDsH6rKo42xU9EySzQZDJJc9PDqAWwyOSS78JGIl2eW9aiMrbctqZkY+86/d/us7ZDL7R5Q6RMc891h4kLerNlGre0vks1otYJ9NseCna4Auu8WdbeO26n6u+lXZrf8Ahkjzly82Z4j+bq62NxPNYeuysxU8UNsDALab7KVNZc9V7Kqaqqe/Dhbew/kqeDYjmUpge9oBfiJzJ003ea2klFQx0zWua55xua3CLgAAdCnQulfoQJJLNJRSSuErJIhJZpJIFbrSsOCSSBJIXCV+hAUkM0rdJQFAkDUgJWCSBX6D3JXPCySOaAZ8fBK3Ekpkk0UX8SWNn5nAKnLtvZsN8dZHfg27vJBfsL3tnxRWHN7VbPjuGNmkPQ0DzKVFt91eXGKnEbW73uxE+SK20dVlvq53ffwjgAFE+Zz8nyl3QXX8Ewa73sZm97Wj8RAVSba2z4P4lZCOp1/Jcdt92KZgGQDdLW3rKjbikA7UwdxN7VbNjuGGWU/hZYeKpy+1wLbwUZ6Mb/QLlQ+2jG9ZF1qU1JNJyLI+TEkjcV3iw0B3dYVwW5Pabacn8JkUQ6GYj4rQpaqeama+eZ7nO1u7LuVRmxalpxz1TC1ouWMbr2q1StwU7LZXF0swl1JiAyGf5RdEk8CUCldRWbtsk0pabZu3Fc24WXQbYddgHQSsRsZlkawaucGjtVKMjnsdha4gAAWB6Fd2VTGcTyG5wYb9/wCirVbQKyUDQPPmt/2fgH7GrJt5c5vdGfqrGasUOwaaWkikqeWkc5oJBkIHghtLZ9PSUzRTRCMOe0ZXN9Tv6ltQC0LAOCp7Zt7vTjjMD4H6q34zPqppkhfNC+aW8rm7E45Lm6zOUldBK7Cw9RWBU/EFQqaL9xq5OBY3vufRV2tWhE22w5nfPUNHc0/VU2DNVh1ewmNGxJn2tYu8GX8yVz9OTG5rwL2Nwuk2YOT9mJDxbK7wwrm2a2VrLe2NLjmq5z9yEk+fosnZjTcdAWjsgcnsnasv/Swj+676hUKBozyBFt+fBS/GuPq9cDUgJY27s+oXSFwLDIcAkVh1JzrDJpPcs6sOJ5vllZaB0WdU5zP/AJ3IiHYrMe2aMf8AVB7s1Xm50rncTdXNhC21437o2yP7mFVbXctsU+JtgF1m0eZ7NNb/ANKIeX0XKtuG5LrfaEclsprP+oxncCUjNczrbPKy1/ZsB20HHhGT4hZYjke6zI3PPBoJW57OUVTDWSSzU8sbTHYF7C2+Y49SRGZUPvX1Rvny78rbsRSpziMruLyrTthbQlqJHmNsbXPcbukG8k7lYg2K6BlpqymaSb5OJ87J17a5yKiBWm3Z1KP4lW935IiPHNO90oWnJtTL2gD0WfGt+cZSinP2bupbwhpGjm0Yv+OQ/qlgi3UtOOtgcnjU844yfnNIGZV0UtRJsWlbHTyvcZZTZrCflXViV7BZmFg4NbZNc97vieSNbWC1IzetcxQ7HrRURvfTljWuBOJwB7r3XTiMkZlo67+iV+lJaYvtLUuZNTuiBcCQBe2WRB4qIBg1JPVl9UEkBu3hl0lOdLij5MtaWZZEA6daYggdjINxkejJO94nA5spHTYHzTEEBL5HG7pXk9dvAJrmh/xjF15pyCYEAALAWCSSSBJJJIEgSkUEC39g8gkjbTqHkEkCskkkgSSCSApIIoFdJJIIJGqZihapmKCzGrUaqxq1GopzlC9TO0UT0VC82a48BdAadp804i+XHJRsN2g8c0BKjngjnjLJWNew7nC4UiSIx6/Z1NBRF0cL5GQhxbHjIuCbkXWOxsn9VsqED/qOe7/Uurnbjie3i0hVAzLRY6tjc9sVrdoBwMdNSRdDYW+oKkA2xkBVNiB3MYG+QWxh6EHNzZ+b0KnlWsZPum0X/wATaM//ALh+qB2OZP41RJIekrYwo4VNpjHbsSEauce1SDY9MMy2/WtSwSICaM5mzqdriOSbkAdOtSto4W6Rt7lawgPJtqB6/VGyggELBo0dycIxwUqSgjwIBn2jjxaPMqQ5JheDne1lqc2pbh4aop52QNGJ7WkmwvvPAKOeqaxpu4Cw3lYO19oxTM5OF+KRjg+40yXScyM7a05Km5IBuVm1W0oo7jFjd8rdO9ZktRU1HNc7Aw7ggyNkeep4rWph8tRUVWROBnAKPCBIb55BPL+xMcbkEdSijohi4JWvqnsic9waxpcToAEDMyiG3WtS7Cnks6YiJvA5u7ls0uzaWlsWR4nfM/MrN6i45mkoZZ6oQ2DC4YgX5ZLepdi00FnSXlf06dydtcGI09Y34oZLH8p1V8EEXGhWbauEAAAALAaAIpJLKkuerm8ltiVu6VgcOv8Am66FYm3W4Kqlm3G7CVrn6l+KMwVN6vSDJU36ldXJCVegOKicOAKpK3Qm8UjUVXlziaVEFM7On6ioAUDgc1LHqogc1IzUKDTon2ORWtUR8vs+Zo1LD3rEpDY2K3KY4oyOIVZZsb8tnTf2Ctxc8AWbOLfvU8/qt1s0Za0425gHVY7dOWuoal4bybT951lOs6tlB2hHC5zQ0NFwcr3vv3LUStCF12Z677rP2nXGkuY8TnXAsTlfqV8R4IWxjK+WEeV1TmoGvnGFjMYkDnSYNOAC6345qLH1T6iIzYw97wTnhDm2+XfvWssiiaZdryPLnHkgRmbi+mXjktdcm4ByBOizBSxC/NvfXPVaMrrRuz6FUvwBVihHE1tmsaGi+4WV9VYQTKNLDNWrJQkkrJKBJJJIFZKySV0BSQSQFJDtSsFFK4Sv0JIOcGi7iGjiTZEHNLPiq8lfRxfxKuBvXIFSm9o9lxX/AHgyf9thKDUSsOC56X2tp7HkKWR/53Bv1Vmi2tUVlPypjZECcgMz4orZSsVlmqkdkZT2G3ksP2jmcYY2BzgcRJ1G5VHVS1dNB/GqIo/zPAVGb2h2XDrVB54RtJXn7W4pGg7ypommWoZG1jbvcGorrp/aylYPsaeWQ9JDfqrVNtWapp2y8myPFoMzZcvS0c1TK+OHkm4AHFzwd+e5btMxop4+be4vn0piLjqubO8th0WCwfaKplLYg2Z98yTiK2BYaADqWBt12OoA+UAIrGBL5BicTc6k3TmAPkaxrLlxAFypKaPFK87mscfT1VrYsAl2vTtOgdjPU0E+iCvIAyZ4tZrMsgCfFbuxGg0xfYjEeKx5oiIi4/E+R3hl5kre2YzkqNrTkf5CEWy1utgTxOZRvYJqDjzSiue2ucVSejLwVKmjxPkPyRk+Q9VarzilLuLilSNw0lW/oazvN/8AShVENv1rtXUrYdoxNAsGRZeA/wBK5XZ0PL7Rpojo+VoPVcXXZVLr18hAuWxgeZ9Vrlz6+FK4CmqTvbC4+FlSZzWNbwACmllLqCqyILjGyxNxrc2UFydbDqzU7+tcT0cTmgSmm5PxW6gg4c05k9qy6MraZu4jg1VNlsD9qUoOnKtceoZ+isV/xyDsTNjt/fi//lwyP/wEeqRKpS86Z7jvK6rY7MHsy53zvd/ma30K5ci7j1rr4gIPZqkYTbHhPH4iXLUYvxba6zR1Krtck+4sB1xO8lM02blwUG2Mq6CP5IPUj0WuvjPH1Uw8XO8ErDPXvKKQXJ2Q1Aa2J1mtHUFiVOoWzWO+yPSVj1G5D8WSMGwoB/zJpHdwaPqqrGi4vortULbM2ez8D3d7z9FVYMwtMOpLeS9kweMf+Z4K5xjcUmQyXS7TPJ+zULNLxxN8L+iwaIOMjS1mIjP4bq1hqsidTeze0Gvtix4cv7I9VnUbcBeBoLWWnXF0fs28m15Z/wDV/wDis+nGb+tTpvhOkgSB8RA6ylcWyueoXWHVYpqKWqa54cyOMGxe82F+Ce72eic4uftBoudGRYvVSbPzgcbH4zqLbgrrDZbnPpyvV1So9j7PopHvbLVTucxzDZoaLHI6qSLZOyYx/QpZD/1JSPIq4UFrGdRMpqJmTNm0zel5L/NXDVyHPDGDr8H6qBJESGonJ/jOtwAH0THSSO1lk7HEIJIG4Re9hfiiBZvafIJb0fujtQNRSSQJAooFAkkkkCSSSQBFJJAkkEkCSRQQJJJJAkkUECSSSQKySSBQHh+UeSSXDqHkkgCSKB6DZAEkkkCSSSQFIIIhBI1TMULVMxQWY1ajVWNWo1FOconKU6KNyKhOqYNPDwT3KIZOcO3vJQOSQSQLeqgVveFUWO2uSSIvboN0ktFhskkkigCSSSBHd2+iCX3h1HzCa+RrRmVZLUtw5Rvla3eqj69jpJY23Bjte/Ssur2vFDdodyj+Dfquk4z6xetaFfWmKBz22NrXHRdUanbMUEeFh5R5zACypKqpqXXdzI/lG9QxxsY0OAzKqYdM+orZDJM4tHAIiKNjSGjMhIvNrJo1CKOLE0dSbmkxptbpVyl2fUVRHJRkj5jkO9BUAunCJzgLNJ5wHeuho9hRRuDql/KfhaCB3qfaMP8Awd7I2sZgYHWDbZg34rPkuKdLsA5Oqn2/Az6rWgpoaZtoY2s4kantRjvJEx/KO5wByA+ikAt95x67LFutCkgQD83Y4hDA3pPW4nzUDZohNEWPF2nIjrFvVVdmPcKUwynnwOMbiejQ9ytlrA34GgEi9gOKqRAM2vUNsPtGNf26FUWuVivblWX4YgnBwOlz1C6dc8ULlQDEBri/un6LL9oG49n4gHcxwde1uhaqr18XLUM0fFhsk+owbh8YduIuqsospaR2KlYDuu1MmFnLu5KpVihd9o5vEKB6fSOtUN6ckU+32cg4FVlbItJK1VCLEoEnsyTE9qguU7ucCtyjdcBYMB5wW3ROGVlWVdzPtdow8W4x3LQ2fJylDE6/3bKvMMG128JYi3u/3R2K4+6ujOrHkLPXxvl0qx+UEu2XOxBpYbXubkaW16Cth7xGxzzo0Fx7Fxsb5Pe8WPBcXubguvn9E+FdiyUNbrca3tZZW0NrCnbbBeX42uucr8U8mKloXPnx4yzebn+brnJXGsqjhOMuIAFrF2dvVb669Mtj2fxSQzzuJON9u7PLvWvZMiY2KFjGXIa0C5zvlZPWWkU55oCrqWoJxW4BQ24krUE9OM3HsU6ip22j6zdSFzWi7nBo6TZZoKSqTbVoIP4lZCDwD7nwUEW3aGeZsVO58rjwbYeKDSSVY1LvutA6zdc5tL2nraeqlhhZCGsdYOLST5pg6xInCLuNhxK4CX2g2nM0l9W5g4RtDfJaOxeWknfJNI+RzRa7yTY/yUwdW6eJurx2ZqjXbboqCwmdIS4XAay91GSegLmvaF2OrDdcLbeqDVk9sIcVoKOR/S9wHldVX+0+0JSRHDDEOgXPiVgRxnBI/cLDv/2V2noz+yXT2+OXAP570V0Wz6uqnphJUzPc8ndkO4KYnV2E8SVFRMEVJG0fKlWSYKSQ/hsg4+r51RI86ucSU0BzI2uGridQpJhd5UtTEY2wt38mD35+qCWOCUQ01iQ6c626f1C6CjjaymaNdczqVX2lCKeooomm3Iwgk9IFvQK1EMMTG8AArSJRosLbzsU4b8oAW0XAauA7Vz+03Y53nUYlFU6WHHK525jHOPl5kK3sKnM21GWF8DXP7Q028bJtI21LVSbrNZ3m/wDpWn7KMw1FTUkZRRgd5v5NKsZqekjETNoSD5nMb5DzVoWa0AaAWVaAf8NbzhikkF++/oprG3xO8Fek5Ovkue2o7HPIfxWW84NAJNz2lc7VG4vxN1luBRstTVcnBrWd5v8A6Ve9mog7aEr3aRwPN+uzfVVYuZsl5/5k1v7rf/yWt7MQY4a06F+CMHruforGaruphLWUsNrcxrn9t3nwKuwF/Is+GxF9eKMJElVtGrHwsY5rD15BPAwtAG4WSnJZk6gDqTZco3HE7jqE66gq3YYH9Sy0wqncpo24djvd/wAye391v/5KKoGQ61NNzdlUjPmL5O91v9KsOk3s9Hj21T/hLndzSVv1EbJKyfEL2cACCRawA9FmeycWLaUjvliIHWSAtKN3KGST/mPc7vK3y5dmztMezo2OOJz6i988w1v1UF1Y2gebRN/C93eQqyx19dePghBxyQxAauA7UySRoabZ9Quo0yak4i48bo7L5sVdJ8sGHvc30uo5jzT1Kaj5mx61/wA8sbO4OKROlG1r3XZbQjwbPoacgm2EG26zf1XJQx8pIyP53BveV2O2Xg1ELb2HOPkPRb5c+jWZgN3nJVdqPx7YmHyNa3wv6qWhLTVRsA0eOG433KpWEP2nVu1+0w68BZO/h/P6CaXNGRcAlZp3A9iQNhYZDgFzdlascCwAG+azJ9AtCsOYHWs2oJ0SH4u1/wDDomfJTM8ed/qVXQHqVzbIwbRdGD/DYxnc0BMoYjNVwsLSQ57QbDpC05ui9pfsqCCHL+IB2BtvVYlK6SLAWnmuNvFdHtugl2hyQidG0MLiTI6wzt9FnSbKbGxjZto0rAzcHYs1f1gNrvI9naG9rmQPyy3OPqqNJnDd2ZJvcq7teWmqKWkpoKqJ/Ig4tRfIAZAHpRotlVBpoyTGwEaOJv5LPTpx6QDLTLqSutD9kvtzpmjqbdSM2SwfHM4/laB9VlvTKAfuwPElWmpjImwjk2ElrTlfVPC6z44X6fdJBJEFJBJAUkEUAS3D+d5SS3DqRSSSSQJBE9CSgCSSSoSSSSBIIpIEkkkgSASSCAocM0kUASSSQJJJJAkkkkC4dQ8kkOHUPJJAkkkkASSKCBJIIXQOTgmXRaUEzVMxQtUzFBZjVmNVY1aZoipConKUqN6ioHKK/wBo4b7AqVygcbTN4Frhfu/VA9JBJAVUOTiLO355fVW1Vk/iO6ysdtcmc/g3tcfokb4c9bjTrCKB+E23Z92a5tkQ/PC5o62k+qFnH4n/AN0W87pyBIGqoWEj77z12+ia+wHOce+3koZKpuG7HAjS4WVW7XhhBBdif8ozW5x/rF6/xovqWhowOJGt8RPmsmt2vDESA7lH8AscyVEkfJB+GEG1k5kbI9Bc8Sunz4zn+hM+aqlLyTGXjnAdGiEcbGDIZ8SnPdz2noITSSVFOLlG29iOBT2sLiAASTuCv0WypaiSRr/ssDmhwcM87blNGeG3V+k2RU1Fjg5NnzPyW/S7NpqXNjMT/mfmf0VtYvTXixtl7OgZNUtmaJHxSWBOlrX0WwAAAALAbgqsIwbSqR/zGMf3XCtKVYKY5okY5pzDrgpyDd44E+d1FVdluJ2fEHfEwFh6wbK2qlFzJ6uH5ZcY6nC/1VtKhJJJKKa/ON4GuE+SqT8za1M/c9jmeoV0KjXm3uk3CVvcQtRKvJJJLISBFwQikg5SFnJy1EJ+5IUJwrFazktszDdI3EFBLn5rvPjlfqm7VCM4ZWnpT3hRnIqi4/KoeOIVSQWeVaebzRu+Zqrzi0iCNOampzVBZhNlr0R0WNCVrUbxaxVZq1tAgS0k3CTD3/7JtB9ntCri4kOCdtBuKgc4atId4qMODNsRP3TRqX4sb215eR2XO7eRh78lyHKYJosFyARhDt3Quh9qJ+ToooxnjfcjoH+65YFz5Wx850YNsuHRdRa0tqTyzD7aZuKMAYGDK/8AO/oWVG9z5Gxx3L3OAF89Vc2maPlWilddmG1je7ejMobEp2zbVpw37rsbr9A+tkv0jswA0ADQZIoKCtk5GjmkJ+Fht17kac5W+0+CV7Yqa9j8Tn+llT/b9dM5rGclGXfK258VlSsMkuEauNgtbZdGH1lS4DmxtDB0Emw8lodFA6Q08fKOc5xFzcrnPad+OqYy3wN8TmunGVguQ2vJy1bK/diIHVogzo2kMc/hkF0WxaV0crXv1MQffrWbHTY6WnjHxTSE95w+i6ktYyqlwWDG2YBwsEQ5xDGOedGi+a4mq58znHUlddtCQMoZCDqLd65OVpdIQMyTZKqWmpOUqaOFwyeWk9RN/JdJSswSVBta8hHcqmy4mnb7nEXZTsd3AYVdp8XJYibFxJ0RExK5XaT+VqXu4uK6WY4I3uLjzQSuXqPiCjRwjw7NBtm+Q9wA+pWzPEYtj7Phtm4F/fmP8yzqhp93o4WjPkwbcS4k+oW5tQD3+ngb8MTAP57LKs/pwOFoAByFtFT2nIRTYbWxFW7rO2q++Bvao1PrFc0vmwNzc44R2rSkjbU7eZF9wzBv9m9vJV9nNDtqwk6MfjP9kX9Ff2DEajbrXnRgc891h4kKxKs7TcJNsTDoazyv6qYhp3X61Rx8ttOWS+ry5XbqX6T4RcGtJGVhuXPVJxZ8TdbdS7DTvPQsObRGp8SjmbJsNZJj4AW8ytbYo5DYddPpiOEd1v8AWsups2jo4xrgLj2uJ8rLZaBD7L040Mj7np5xPoFqOdMY3AynbcHIvuOqylJyUInfNICQOYwNFuspxLuA71mtSegqH4YHnoWDUaLXrSRAbkZm2QWPUG1lGvxYnszZtGz5g6Q9riPJoW9sEe77Fkm3l75P7rQB4rD2gMD4IvkhjHbhBPiSt5jOS9mqeLR8wAH9pxd6Bbn1zpsEXI7AJOs8je649Ao8bR94d6u7Ua2KnpIG/CHXt1Nt6qjdZrXPwsfQe4qtWvvFhscyFYJ6VUrDisG578lGoyqg5K3tIYG0kW9lOzxGL1UE1NNIbNjcem2S09o0Daite/3ykYzRuKXOwFhkAVYnX1a9lG8nHW1DtGNaB2Ak+QVinNqdh6EtktpaPZ8tNJNyplcSTAxxyItbTrVlk1JGwMipKyUDIXbbzst82Rz6mqu0bGsjZb+FAxvabk+irFrdS1pPSFpe5Oq5pKmUugMhFoyA4gAAZkFPGzIt8jz1WC52+3Seoy75WChqXWhd0iy3G7Opgcw93W76ITbPp5Iy1rMB4gk271NXXHVHwlWY4ZHbCY1jXOMtQ92Qvk1o/VdA3YsA+Iud2NHkFMNmwDK0lv8AuOHqml9ub2XQ1Ir6Z00MkcYla5zntLQADfUroNow09RVMlfW07WNbaxdfO5O7rUg2XSA3NOxx4uF/NTxUkLBzYY29TQrOmbNUKOSgpZRIdotmLbnCyMm/amRbPnnMk+JjRLI54Drg2J6lrCNovkE8KXrTmZ8ZbdkvPxTNHU2/wBFI3ZUY+OZ7uoAfVaCSy1rEq9jl8oMLwW2z5T9FGNggm73RX6GO9XLeIF0rBNGZ+z5DIXmqkDjmXNa0E9trqT9nNd/EnqJOuQ+iv2zSTaih+y6b70ZcPxOJ81IzZ9NH8FPEP7AVreimqYyJrDk0DqCkTd6KgR3JJcEQgqu+N3WUggTck8SiF3jkKSCSApJJICkgigSPDqCaigSSSKBIJJKAJJJKhJJJFAkkkkCSQSQJIJFAICkkkgSSSCApIJICkhdK6BcOoJItY9wGFjzkNGkp3ITf8p462oGJKQU8xP8JyIpKg/1X+IfVBCgVZ9ynI+EDtR/Z83zM7z9EFNAlXf2bL87B3/RNOzwPjqGN7P1QU7pzDmrBo4GnnVje4D1TMNEx/Oq2W44wE1TmKdiQbRNtiqHdlz/AKVK1+zx/wCZff8AI7/4qaYfGrUayxtbZjKh8JqHY2GxAa4/6Vbj2lQEX95AHEg/RQxd3KNyjFfQnL3yEHgXAKfki9oc1wIOYKKqvULyAWk6Bw8cvVWZIpB9wnqzVSU/ZvsLkC4HSMwgekllqMxuSQFVpf4jlZVeX+IexY6+Nco0jm1w4gjwUVRUR08bnvNw0XICoVu2IKZhxvu7c1qk4t+rel+Soijc5peMYF8O+yyq7a0UAOJ93bmjVY1VWz1c4kZeG7cPSRe/qoGRsYcR5zuJXSZGb7F89TMHta8siLi628XzskyOOLP4ncSkXc53A2KbmUBxc5w3E3QuSpYKaWolwxRlxsNOuy2aXYIFnVL7n5GfVS2RcYbI3SPaxgLnF1gBvWxSbCkdZ1S7k2/KMz+i0aimihhh5GNrAyZjsh029VdWL1/iyIaakgpR9jGGn5jme9RsGHaNT+OJr+0XHoFaVaXm18J+eN7PI/VZjSykkUlBVk5u0oD88b291j9VaVas5rqeT5ZQO8EeqsqhIWzceJv4BFC/OI6AfP6IKv8AD2sR/wA2Hxaf1VtU67mTUk3yy4Cehwt9FcRCSSSUUgqW0m22c+2sZBH9k/orqhqmcpSTM+ZrvVWIkacTWu4i6coKJ/KUcLuLAp0oCSNkLFQYe3W4K6ll3Ou0/wA9qpyaWWn7QsvRNf8AeY8FZrucAeOa7cfHPr6qSDNQlWJRmoCFpFjFeOF3C4UdR8V05pvTj8LkJ/hB4oIERqgERkVFTRHNaVIbjpWazNwWhSGzgrGK1i3lqGRnFpCzy8mLZ9R8pwladNYxkLLc0jZ0zN8M1/FUi17SzNftSCBz8DWNFza9iTdZoljjzZK15YbAlt8ed8wdE/as7KjalS/QsfzXX4ZDyVCUBzmgZm9ybWWNaPrSXyE8lhuAbNNwtb2UpyKieZwthaGWPSb+izGRYCTe+YsBw810ns7Fg2eZCLGWQuHUMh5IsaqzPaCUR7OLN73Admv0Wmuf9ppbviiG5pce3/ZGowaCNr9oRl2jLv7gT5hbmyI8NEXgWM05JPENH1WRQAMiq5jqGBg7TfyaV0NLGYqamitbBCHW6XG5WolSSvMcT3l3wglcdUG7rrqNpyYKF4vm6zVzscIqKyGHc94aeq+alWfGrQQtdtaihIyhjDj1ht/NakZxB0h1e4u8VS2YQ6q2hWfIwtaOlx/RXGXbG1tibCyrKntl1qdrRvdfu/3WJQtDtpw3Fw12M9Qz9FpbYkJka3SwVHZ1g6qlP3IiAekkDyup+tfjT2PzaXaNURdxAYO29/MK4wYY2t4ABQ0bBHsKED4qiUuPVp6KYjpKtZivXvtSPz+KwXPytLnho1JsFs7TyaxovrfVUKCPldrU4tcB2IjjbP0WW/xdYxsvtJFE3NkbwB1N/QK1Uv5Ta07syGnDl0ZJ2w6KobtOSpnp5GNDSQXtIBJy39F0Y6KobPNdmMl3xMzHHXtWr8Yn0sXQVk7QdinPQLLc9yqD9wDrcFkTUFTLI60Txc/KfostxV2ZYPqpfkhNuskDyJWl7NjA2uqv+XHYdZufRHZ+yXRwTsqGSnlS2xisCAL/ADdfgtGipxRQPggo3PZIbu5eVufcFqMVi0TQXOdv32VwgdPeVqM2fE5xkkjbE533IjZo8FIKGmH3CetxWdac9WW5IAAZnVZE+RyXZ1GzaeZrQGllvl3991GNkUw+6T2AeQQ1hV2zKx9S1kFLM9sbGsBDDY2aAugqdnPdSUkRljhbAwBxebfdA+qk9yjI5xkd+aVx9URRUw/qI/7oKvlIzmsz3SZ88rom8qwuyeCLGwtqpW7PqSM2Nb1uHotZoDWgAWA0ARWdVz9fs+pswBgfc/czsqJ2HVSm7mOaP7P1XWm10LBNXWPLs1k0zpX0WJzjez6ggDuC0I31jI2sZHSxtYA1uTn2AFhvCsWCNlfKpiuYH1Dg6scyTCCGhrS0C+u/oUjaWnbpDH2tv5qVJTQAxjfhY1vU0BQz0sVQ5pmja8t0uproqKrNoaZukEQ/sBSCFjdGtHUFIkiBgCQaBuRSRRSSQKApJuJvzDvRJtn5ICghi6Hf3SjY55eIUCRbkE3sI6ckru4Nt+Y/RA4pIDp1Sz4ju/VAkUNRmTfiEu09qBb0ktRY+dkAAOnrJPmgIuSk7m/Fl15IWB1A7kmjD8OXUopAh2hBvpZHTj3JXJ3pIEM8xc36LeaWe8W7QhvKKAHXLxSxEahvf+iSDvhNuCorD4QjdObDK7SJ/aLJ4pKgk/Z/4h9V2ckV0lOKKoP3PFE0Uo+J0betx+iGIElN7uGjn1MDf7SaRRt+LaNOP7Q+qaI0rpPn2cz4tox9gUZ2hsdnx1jz+UH/AOKmriQnJG6gO1tj/dkmd/YP6Jh25swaU9Q49Vv9SaYtI3VE7fph8GzpD+Z1vqmn2lt8OzYh1vH0TTF8kIYhxWcfaGrI+zooB23Q/wDqHa33aaEHoBPqpq41AHO+Frj1BHkZf+VJ/dKyW7d2q+4cMB/7J+qaNp7adnjsP+2AfEJpjZEMp0jd3I+7Tn+r/wAQ+qwn7R2pnjqi3qwBEVVe8AmpldffjyPcU8jG8KOY7mj+0ne4zcWd5+i5qWSbEOWruT6HzEXULnUx/iVjT/aLk8jHUmkc34pYx2lIwQt+KsiHd9VyRNB/z7/+m4pCShb9+46IimmOrc2jA51dEO0fVMxUDRc1zCOIIXLe8bPG+Q9TR6q5TNikhEkeMMOgNgfBS9LjcNRstoBdXXB4f7IGu2SxoJme4cb/AKLnKqKGPBy02AuGRw38Qme7SPp2the2RpNw4EWOqeRjpDtfYttZD+UOPqonbc2UwcyGV/W0rmJIZ47l7Dlvsosbgc/FXamOp/8AqShGTaK56Q0ot9pIieZRjwC5QvuMwCnMLcYtcZ7lNquod7SFpAjpmkdLkyT2mqA2wpoSDqC4rAkc4EEHttmml5OqaY2T7SVmdoogDxF/NRn2g2gblroh/wCmsnlQgZAg0ztvabj/AEi3Uxv0TztSuIF6qS/QbLI5RO5Ujf4po0TtKsOtTKf7SjNZO74qmQ/2iPJUuUQMiC2ZXnPlnu/M4lMMh3jrtmFW5RLlEExwn4TY8DmmOLxoAekfr9UzGgX5KKmDekpBpOj3d6fgKcyMl1rKCINc7+sfbs+iTqXlQMb720xgFXoaYk6a/Rakuy/3Vj8NgWaoMEyztsJLO/ECU6KqkjeTHI5p6CpdpU7qeNriCBit4FZ7Hi5zsqNym9o6+DJ0nKt4P171r0/tNQzkCshMTvmGYXH4gkXJpjvaT3eqYRSVDHBhwtB3i2X07FI+nlZqwkcRmuL2ZBUSuuxpbTvye4nCOsdIWn+2RR0LQ6ule1wvdx5x6huWmWzLOyIc43PALE2ltplPMGvsGlpvh1vlYeaxJtoVVQ+TkHGOJ7sVzqMgPRVuTYxwJJe4nMu6kFmfaNTV3DW8lDvvqQqkcbI7O+JxGpTy++W5MYLsA6LIovfdzU211ch2bPK6ElhYyR4aHOyGhPot6k2PS09i9vLP4uGXcs3qRcc5TUktTKGRgDm3u42FrrapdkUkNjUTNkd8odYfUrQcwN2hA5rQPs3tyHS1WcTuJWb1WpFEMjjryYsLWe7nJmgs6/qrhyJBUUxPvMB1uHs7wD6KYlZqq1cbUcuTrgYhzTuN/RTcoCcg7+4fojIzlIns+Zpb3plM7HSxO4sHkn4H3J0Y49w81XqsQfTvLSMMoF7jeCOPSFZVfaAPuUhGrLPHYQfRJ9FgXLQbE3AO76oZ8O9JmUbQNAAEUFXaAeaKQ4W82z/iN8jfh0Kw0uc0GzbHPU/RF7BJG5h0cCFFROxUcJOuAA9YyV/ETW/F4JHJwtbNvDeD19KKW8dR9FBT2mx5oJTdt2APyadxvxVlnPY12N1nC4sB9EXtD2OYdHAgqvs1xdQQ4tWjAezL0V/BYDP+o8/3foiAOJKKSgVh096Y8YjIDis52LJxG7rT00/F2D1QUtltHuQabksc5pzO4q4GM+UHrF1UoebNVx/LLi7xdXEoGFnyM/uhHC35W9ySKgp7UjEmzp22+4T3ZrAp3YqeMnhZdS9oexzToRZcpSjDHJGdWPsuv82OgmGarOVuXQqq4ZrbB0WcMo4Zp0gvC09CZB8bm8WlOBvTjuRUCO9BEqKlYr9Mcws9iu0xtZWM1t0pAHSqj2/bV8XzMxDuU9K65CbNZu04+EsZb/PeqjEnkY8vdezichZMaQxuEsDje4O9ROaOUFnIPeMWRF+kWXNpIZHF5u63Fdvs+E09BBEdWsF+vU+K4uiaJ6uGCxPKPaDfhfNd2iwVye3JeUrpTuacPcur7VhSUcT5HOIuXG5uq1GdSUz5dnxRsY4mebMgbsh9VvPIdPM78dgOgZeirxB8MYjjmkawaNabAdy1424I2tB0FlrUc9tgHBHGxhzJJsFS2XSyGv5R7MAax2Ev5ovaw16/Bda5jHG7mtJ4kIhoGgA6lNN9Mmho+RopIOUjfNLIHHASRhFsr26D3q4KSTe5g7T9FbSTUc9WbJqKioe4DInI5fVSUOxjBDLHNG2USEE3kLdL8AeK3ElNVWjpbxxxPZGyKP4GsuSO0qQUsA/qweskqZBNFSo2fBO8Oc3DYWs0D6IR7Np43Xa1wPEOI8lbulcXtcX61BAaSA/FG135+d5qZjGxtDWNDWjQAWCAcDob9SN+g9yaCULBK/QULm3wnwQKyKAud1u1HPgO9AUEs+IHYlY8UCSQI/EfBC2uZKBySAAHHvKVggKRc3iEAxo0a0didewQNLm3zcB2oYh0nqBKN0FARnuI6xZHsQSQK5P3SOshLP8AD3ohJAErO+Zv939UkkUe3uS7SO5BEIFbjc9qAAH6klElJArA5EAjqSDWtzAA6ghdFAbk70EklAktwQJySKBIoJICkgigSSSCBDTtRQ3JKKQ9UU0aDqRQJJC4tc5IY2DV7R/aCBw9UkAd2ZPQLpXy0d/dKBHVK53Eg7iNyXbqmk23EoMusjr2TBrNoTOMly0YTYWtlkctfBZs52hAcNVVTsLgcJbKXAkLoi4k/C4dFx9VnbQi5aZlx8LfVa1MYZfO7KWaR3WbqJzDhJG4cFqGluXngqk55IvaNbWy6kFZ7oYnASNc51geaBZPZPES0COS5Nr4h9FHWNJrC0a5DwCtMo2ieOzr84bulVBqZI6aYRva6Q4Q65cBv6uhRmrj+5AO2Qo7Rjx7RLL2OBo8yqT43RuIs3IoLTq2Rh/gxDrufVNO0JsuZEP7CgfYtac+nNMIsQb3FroLIrKgkBvJi+lox9E59XWtH8e35Q0eQUAZYs680JyBK4XBsd2e7iqhzqyqOtRJ/eITPeZ/+fL/AHyoib6JqK2djyPfyxe9zrYfiN+KxxhLG3FzbUrZ2E391qnnQegKxmfC3PdogdkBcDtsuhoBejh6WArnnE21Nl1VBHahpz/0mHwClWMnahYK2IyNxNEdyL23n6KnByUlSBgIYXaOzsN6t7XFq+O9x9i29vzOVKeZhIdEX3HzAXCs+In2g6BswZDGxmG99b9R6lRc4YjbJF73yvL5CXOOpO9M7EDi477FdBswf8NjOmR8yuet0Lqdmx22TEf+ndSkZe3CQYOo+ihlt+waW/8AzT5vVjbZzj/KVBLlsOk/OT/mSfFVWVc8ebJni269x3FSDaEhFpI4pBvu2xPcq1yb6IZ2VRb94pX/ABQvjP4TiHoi1kL3Dkp23vo67b96p3KfBfl4x+NvmgtVgdGG42kZ2UAcelXdqjmx9f1VMMcdxJ6lFIOxEiyNstEzk5ASQLbs04tfbM36lQ4AkA21CTwWkXAFzZRATWAAcn4ZHOHxZcVA4XxAZaJwaTwTDC/EMjbqS93kJzae0fqgcwXxZjI2RLThPOHcmNpnfeCf7vYHmoGgc0HEhLkzJ2dwpGQOyaQ23E/7IyQc3INv0BTVxqRRXaFYgprkG3NuLlWIIbRi4vlkB1K4yOzmjpyVRDHC1hsBc8VvU7AaSMai1vFZDY7EW0Glls0v9EjtlkfMqowPa+CNmymva2zuWbmOpy5Cn+N4Xe+0sEs+yXNhaS8SMIsL7/1XJtp6ajlkk2jOC/K0TN+SYplPTy1D8MbCbanQDrKuCKgoYhNVStkcdAdO7f2qk/aVVK0x0wbBFc4XWsQCbgKmxkbXF5578RzPWrmIuSbWraljWsDYrNALz6BUmRxtOM851zr1oh5LUImPkcWtaSb7kBc8lx6QE3C5xaBcm+SuQUJdNhlNrNBsOsrSZTRxmHkmAESA336FZvS4p0ux5piDKRE3p17lp7Ko4IYGScmHS3ILnZ2sSMuGisNclTZR2Hzv/wAxXPytaw+dt2Q31ZKzzt6qZQzG0OLcHg9zgpU/FMk/jQH8Rb3tJ9FKoKg2EZ4SN8Tb1Ut0EVT/AFLvllHjceqnvfMaKtWOAp3OuLtLXdzgU4VELY2454mmwvd4CuekT71BR5U4b8j3N7nFNNdSDWrp/wD3W/VQw1tKwzl1TEGcrdrsYsbgE27boq8mytxxPZ8zSPBVjtShH/m4ux1039rUA/8ANM8VET0b+Uo4X7ywKZZtNtGipqVjJKhrc3YcibjEbHROO29nj/zPcx30VsGgoKLKORnySuHjf1Vdm2aF5syYn+w76JsO0IGzVL7uLC5rhZu+1vRMGkmuObek28CqX7Xp/kmP9kfVNdten/5c3HQfVTFaKp0Jwy1cPyS4h1OF/qov2vD/AMuXuH1UDNoRivllbG/C+IXGVyQf1ViNhJZv7Yj3Qv7SAm/thv8A9uf7/wCimLjUTTk4dIPhb6rNO2eFNf8A9T9Ew7YcdKZotxkv6JhizCMG1agbnsa/0VxYor3urBLgaCI3C1zbii7a84+5F3H6q2JGykuZk9o6lpP2MORtofqm/wD1HWEC0MPcfqnjTXULmXt5PadXHxOIfz2pv/1DXHSKH+6fqoBVSz1zZpWtDpOa6wsFrmWVnr4kkF1WcrcgVZ4zK6OZsOU7etOjFhI3gVHezgeCl/8AMyDiLoquciki7JxQUU9h3K5AVTYrMJsqzW1SGwHBGv5r6aX5ZAOwqGkfkArO0G46F53ts7uKqOYsRJixWyyuFGW4nZjNTYWZlrTZRF13XyXNtrezkfK7UbcZRNLwfD1XXErnvZWIYJ5zqSGDszPmF0F0WGzvDYXm+5ZWPr7ler34YAN7is3EqqaA45mNscytW/QVmUAxVBPyhaV1A5C56ErpXRBz4oZ8ULpXQG3SUkLpXQG383QsOF+tJK6BWHAJIYhxHehjb8w70DkUy+SN8t/cgKBQLrbj3IEm+hKBwRTbkfdJ7Qjc8EBukSmFx3Ad6V3bg3v/AEUDroXQz6Es9x8EDtySBvlmO5DPiL9SB6F0zOxGI+CQFj8RPXZFOSQ7Ucv5KAoXQsDx7ylYWtr1m6B10kLAG4AB6kLDgO5AUrgbx3pW6EQgaJGE2xtJ6wnXvpn1JXNjmkgWdtD3IXGWo7CkUkCJtuJ7Ern5T3j6pWPApEEZkEdagIN91utI9Fimcowavb3p4DrDIoBnfO1ug/olZ3EDxTsDjuPcgeb8Vh15IFb8V+z9UO3wTHTRN1ljHW4JnvlKP/Mwf+4PqgnN+NkLE/fcO76KH32lJsKmE9UgKRrKYa1Ef95FS3PEpX6PFVff6UD+MOxpPom/tOiBsalrb73AtHeQoLoHX3lLQauNs8ySqR2vs8HOsi7yUx23NmDWsZ/dcfRUaBawm5Y0niWhL4QS3LqWafaDZQ/82D1Ru+iafaDZ5GUkjh0RlMGppkjfpWR/9Q0PCc9Uf6oH2io7H7KoP9gfVMo1geaOpC6yWbehluYoZCB89m/VI7a//px/7n6KK1sQsmErJO2szhgy4l/6Jp2y/wD5Lf7ypjV+8T0BRyRh7r9iwKn2llhlLG08Ztnckrb2XO6u2dFUvaGmS+Td1iR6KyM0jFfELWH+yxp23qn5feLfFdKWNw9ywpYgau9tXg97lajJqs9pO/O0eQWpSNx1UY6brKnua6Yg5iV1uwlX9jmV+0oWufcc7K34SliGV/8A41MOGEf4B9VWk5x4KXaX/ilUWuseUtrwACpvN7Xl/wASYC4dCjvZzT0J123dZ1wBxSY0ucAAXZbgije7gbbhcJhu12WvSpjTS5Wjcb7g0/RD3OrOlLOf/Td9FRE4gm9k0gGyufs6sdmKWcb/AOGUG7LrT/5ScdbCg0diMtsesf0v8GD6rCywgWGi6qgo5oNg1UT4nCVwkIZbM8wAeSxBs6s3Uc3/ALZQUcraLs6aPDRwjhE3yC5z9l1pH9Dl/urrWx4IQ3g0DwSjktu2/aVjuib6qo9rXRte0WOhWztLZ1ZNtF8sVMZIy1gBuLZBQM2PtBx51LYfnaPVBkEWQWydi7SP/lmj/wBRv1SGwtof8lg/tt+qqMi5tbNddQMtseH/ALIPgsn9g1//AC4x/bC6CGF0WzmROtiZCGm3ENss1Y5zbI+0jH4fVQTD/gtH1381e2rBK+RrmRue0NsbC+8qvLFINlUjOTdiaOcMOY11RWXklYKXFqMiRqEwz2yw+KqGkJ0X8eL87fNAzH5fFGKTFPELffbv6UGjtKN0joWsFySozBLoYnn+yVZrHFksBG5x8ihPUGOmdKBewFgetYaQCGXXkn9yPIyHLkX/AN1VztaQf1Te8oftiX/lM7yrlTVoU8oH8J/ciKabXknKr+2Z90Mfj9VqUsrpqeKRwALxcgaJi6r+7S53jIRFPKfuEdoTnbUpWuLS91wbfAUDtalG9/8AdKZTR93mt/D8R9UvdJfkH94fVN/bFLxk/uq1TzNqIxIy+E6XTDVf3Sb5R/eCHucxzs2/5gsyTalYJHtEoycR8AQ/alZ/zv8ACPonimuzpm4YYs/ugHuCna3IWyN8uhV9mOMmz6aQ5udE0k9NhdGsr6ehjJlkYHWxNaTmeHktIskDMbv90Kjb9JQUoaHtkkBIw36Tkuaq9sVdWW8gHU8Ryu7MnK/os7CxjpHH7R5++7M6aqo0tobcrq97TGTBHmA46kW4dizcLGyFziZH2BxOzN80nvc8tPTdOigMs+AEB1tEUwvLi7PenQQSSkhjCc9VepqRjZHh4xEOAF+oK7FBhxWyxHcLWyCmjMNG2LZ9RUOdd8brNA0+IDyJWe+oqI428nK9oeCcja+5b+0G22RWAix1NtL4gVz8mdNTndjc3/L9UU5lbUGklk5V2NrmNB6LHLyVillqzVsY+pdY5AF+dyMsr9KowAGjrBvAY4f3reqngNttwE6coz0TDThNWEf+IuH/AK5+qkk5Z0MJNcGixBPKHnG9769KzMOBxbvabKy/PZ8B4SPHg1MNWWxm4e6r5Qg3+O91JJRtfVysFSCQ53NBz1T6emZJTxuIzLQdUyA32y7fjbfvaCglgoBDK2YSX5NwJCTtjAOcOVdkehSVZcynmLTYgt7iQFVnq5fe5WuqHsGI2s0HJBMNksj54lcXNzAyUkmyopJXyGRwxnFbhfNVOWvrXyf3VNK8Ym4qyZl2NOFt7aBDUg2TCPvuPaj7lFyMsZJLWlrsuohUJJiDza6c9bnfVbIbecjc5h8x+qDDHuBAty57kj7iMsM1+z6qtYBozzSxXy3K4mr7/dTSxvcJLBxa21r2yOfioL0e4S+CGuz3j5Xtd5j1CrljgGuOhQW6Yt5d2C+C2V9VfjP8RvFl+4j9VmUZIkAte60YSeWaLDnAt14grP63PhJJvP8Alb/e/RK7/lb/AHj9Fls9AG00fTdveE3n/Kz+8fog4ubZ1m80g6/orEvw8IpG/KOGVr5IZ8R3KApIZ8R3JZ8R3KqfGLzMHEkd4UJUjXFj2OuMnA6dKZM0tleLtsHEafqjP6zJ7tdJbcbomeRkcWB1gWm+Q4o1AON4OpF1E4Xpozwc4eS1GKk96nH9Z/hH0TxPI8B73XLHC2QVS9lLGbteOhVGu/MnpzVd4PYpI5MUEbuiyaecLKsK7slLf7aI/M2yjeM05x+zhf8AK6yKZILSFMUs/wAajtmgcw2KsRHNVRqpmE3QrVpDYrSc3laWRnFpCyKZ9lr05uy3Qqy5JrZA3mG9wTbegyIg2ecJOlwkJHYea4YRlmEcTpuaT2BYadfsKHkNlxi2b7vPafpZaFzfTxWPDXSwwxxNbGGsaGjI6AW4px2jNmbsHYsumJtpPJexmWQuVSJPQsat21VGpeRydr2BwqNm06p2EFwu7g1XDXWbOBwPffU20/nirud9fBc7SVVQ2Bt5iDrlZVdpbUrIcIhqXtJ13ojrrdJSt0lcEza+0XYi6smIHB1lZpq2slkjD6mch2duUOiYjtLdaRHWucMjzq956yVjVtfVsqHiKpla2+gcUXHd4eg96OGw+FeeitqjHifPK653vKuUmM1BElzhbmCSc0wdtYbwEC5gzu3vC5rL5fJZO17OkaANAhjtzPA3+tiH9oBN99phrVQj/wBQfVedxNzc75RdWYGPMD5rAtBsMv54hXEd179S7qmM/ldfyQO0aRv9cOxpPouZowfdwSAL5qZ5s0ngo1jZftzZjCWuq23GvNd9Ez9v7MOlTfqY76LiKjOVx4lOYHMhaQbYrn09FcZdr+39n/8AMef/AEynM21RyAlvKkX+S3quUDZIqSKU5mQm1+sq5Sg8kDfM56JYs9ug/a1P8kx7B9VDPt2mp2Y5IpsN7ZAE+azBcDUdyo7UN4w26i41z7WUO6GoPWG/VO/+pYT8FJMesgLkGMxSNbxICe2MzTtYBcvcGjtKuMurPtKBpRP7ZAPRSxbdMrMXu2Hrkv6Lkq0D3lzRo02C1aVuGmjHQlixtHbDzpA3tcVVrPaGamaHCCJ1zaxJVQX4lUNpG4A4KLi6fa6p3UsHaXfVPPtPV6FlK09TvqufhjxzsZxcLokFzj0q4y3ne0lbfSnHUw/VSU23a2aSxdGABuZ9Vk1MIbPI0aMOHuyU2zmWxkpYsbX7Sqz/AFo/uD6JHaNX/wA7/C36KoLcAibHcO5RrEdfteup2tdFUODic7gEdxVB3tFtU/8Amu5jR6JbTtkALLOjZjmYz5nAKs1pHbdeDZ1ZPffaydHtGrkaXmuqgBvMhHkVmP5zyeJWjHBh2KZbfE4gd7R9VcRIa2Yi7q+oP/qOU1PNLifinldp8TyVmsbjs0ak2steRgiqZ2NyAdbuAWavP0C/Fq6/agABuCdfpRvko2ildgifbI21Cxn1dS486olPW8rWqT9mRxWI8ZrUZ6StkcWF0jnvztm5FskbnAckSSbfEmWtA3pJPkptnxcrX07NbyDzVZWHNgjNnjPquk007nBoFyTYZJ20GBtYW8Gg9+fqjsuDldpwstcXJ7gUFikbha+wtzrKxmBoVDAbsc75nE+KlWHSFc8D4LP2mbxWI6VeKrVsb5YWtjjLjncgdSsKxVZEpijjDWtOVzcdKHudQT/DPaQpZaSYubZgsGgfEOA6VpzMFXLuDB/ZWg6TkYWvezESG9GZB+ioijmGrPELTr2sna1sLxYG97Hc0W8bpgr++D/k/wCL9EZJ3midMwYCHYRv4KL3dw3sHWVZka07KZAHAP5XEXH4SM9D3IiOlkvG4uPOJzU2IcVVLnwstAMQJJ0uhy9SbfYnuWcdNWrjiErjiqolqcvsj0qN1RUjK1j0j9FMNV6y/vL78V3WxI8GxKQafZ378/VcRMwPkcXXLr7iu+2c3DsukA/5LPILbFT5HvCzOTxVEf8APE+i09GdQKrQMvOy+4/z5qVGWNobKbI8e4F7w43cYmZm+ZzKubOraSpquSgoxE/CXYg1o8lzEXPaX6A5962vZphO0JHnQQkX/tBVG/yUZN+TFzvwjNLk2g5MHgsb2k2jVUMlPHTS8niaS7mg30tqOtY0e1NrTNle2rdhjbicbNGXcieWO1AcNMP94/RL7Tfb+8fouEdtjaRB/fJeywXbU5LNnMcZTKRHflD97LVFl1Nzv5KWFcEdp1+nvtRoP6wrU2dTV1bSGok2pURMGfxOdcd/QVFdQWXGSRYersXFbRlqaWrMLa+olbha7EXuacxfS/Sp9g1E8u2aZj55XN5xIc8m/McqOnrpXU1HNO0NLo4nOAOhOVrrnD7Q1xvlAM9zD9Vv7bNtkVRPyW7yFxZHQitQ7erj96MdTF1RHMd1Li4KConjEkTA4EnIa5efYu3cOa5RHObS2rV020JoIntDGYQBhB1aCfNVhtuuvnKOxjfoo9tWO2KrK/OaM/yNVLD+EINE7areTFpzjvnzG2t3Jp21tD/7i39hv0VCwtoELdAQXjtjaH/3J/uN+i6iLE+hY52bnRAk8TZcTboHcu5hFqGMcIgPBBze2K2ekqmMiLcJYDZwvncj0U0D3TU0MpADnsDjYkAZKl7TZVrP+0P8zldpObs+nF7HkRbuCz+NC9oebPZiP4gCFVkoqZzjeFoPQC0eGSfBPI/ZrahxBk5JztMr/wAhUm7Xf9+Fp6Wut9U9h7tnQuvgc4HrBCh/Z5jkY8SA4HBxBYRophtSB9hJG8dYBClZPDPcRuJIF7ZhPYi2gbmAjLO/gUq3/wANf+UeadtAgPg6/RNqzfZj/wAo80isV6YVMQEwtC2yaHuGjiuk2dnQ05OZt6lc4WdK6PZo/wCH0/V6lSjAncRM8XyD3eajcb2UlSP3mX/uO81G/QKhq6LY2dBH1nzXOLo9i/8AhzLWviIz61KOfnyqJfzu81bptmyzR8tM9tPBYkPf97qG/cr80dDBM51MwTzAlxkkzaDrkNDdRSzOfIHyPMjg64voL8BuzVF1205RBFS0QLIWxholkFnGwtcDuVBzwZWSuLpZSDdzzc3yRp4ZqmRkcTS92bQB/PQtJmxXR07ZpnAm5GBvbqexBlNEkpYxjS5xOENAueC3Nl+zE9U5zqh4gYCMtXFXNkUcbKFsuYcZATa1vjsNy6CgOcn9k+aIwq3YtHS+zUkkUV5mxNeZHG53XXObMY107rZEDQDrXd7TYDsWojP/ACy30XDbK51Q8Fv3OP8APFZrTUZGC0jS5OfYB6KxH8JJ1L7eATWt+LqHqns+J24gh3f/ALIittFpdsur3DCT3NBXNOzo2fgm8wPousq2Ytl1jNAIpHf4T9FyJ/obv+4w+DlVgUw+zrWcYbjse0+iEriyvY/hgd4BOg/jzjjC/wAroVrcMsR+aFjvBUplU3DWTtG6Rw8SnDPZ5/DMPFp+iNaLVs3S7F35+qMIxUNQPlcx/mPVEa1AT7rF1KrC3DtuHg5lv8BHorOzj+6x9vmog3/jNGeN2/4nBSC1tBn7nU/kB8VjVv8ASQ7c5jD/AIQulr4b0dT/ANk+RXM1Xw07vmiHmR6KiPKys1Lrsp38YvIlU7q1ML0NO/eHOafA/VBWOYK6kZPgf8xt3tK5XcutY2+z6eT5WRP8roOUmGGaRvB7h4poU+0G8ntGpad0rvNQk7wgsUwDoahnFl+4gqFzha25TUPOmLPna5veCq5cSAERLSkiZt1oh2FzH/K4HxWXAftW9YWk4XaR0LN+uk+JHtwyObwJCCdJm/F8wDu8Jiy0SDhdpHEIpIo3uGO4tCSaw80DeCR6+qcqkK6SSCik74SnVA+1J4gHvCadEZs2xO4sH0V/Gf1n1A+26woRnRu/DIPEH6KxVZSMKjhZipasb2hrv8VvVajPSqRknw/xAOKakw2e09KrK/Skugw7wVYjZdQ7PF53s7Vpcm0HmhaYrNqBhcmjOlf0OBUtYOcVHAMTZGcW3UUZhdodxURUpF6ZrlDuQBSs1CiKkYgvwHMFbFM7mhYcBzC2KQ+KrLlWR8bdSkp2l9VGBpfPszVcuJNyVe2Y3HO52uEbulYdI1tE2V+CNx4BIk5qCrdaI8SbLLbFnF3neVqUVH/xCQEZU8RJ7BZVqKPldpQtIuMeI9QzPktihBFDW1B1lkawHxPmtsX6Y3mtA4CyytpOxynoyWoXWByWPUnEb8VmNgyK1Ditm95t2AfUrXfTiGsDBpHGG9tkymhDptm07hlZr3DoJxHwVyuJ98ky0t5X9Vq/GJ9ROdhYTwF1gVGchK2KhxETstcllvYXzBg1cQApGqnipOUno6f58N+03PgVdjbapncdS9WKKJsm3HlvwQtcR1AYR5hQxOuC8i5eS49pVrPKS6x684pSelaznWaSseozIWY2EUVqN8h0c8NHYM/MLTNNyWwYCRnK8u8x6BV+TLNn04P3sT+829AtbazDFBRUx+5GL9eQPkV0c/1Vibhja3oTKg4YXHjkpAVXqzzAOJXN0ZMw55VqrjEYiZb4Ym36yLnzUPJmaobGNXuDR2rSqWCo2uY2DJ8wYOq9luOfSXa0Jgho4SLFsQJ67AHxBRhbhiaOhTe0LuV2mWjRoa319VEN2SnX1ePhxWdtA3J6LK/qVm1ZxYj0rLavRtvUE2+FjneGXiQrexog/a0F9GkvP9kE+ijomgQVUh+VrB2m/wDpWh7Pxjl6mU6MgIvwuQPK63HOseobercPxW9FsN5rQOAWTEMdU2+pdcrWztos1vkVnVxuXdFlfJNtFnVOYcelRpHQMxVDj8kb3f4SB4kKXZ0PK7Rp4yMnStv1XTtnjDBWyf8ATDB2uHoCrOw4XSbQaWNLixj3gAb8Jt4kLblTZxic93zvJ/nvUlK3CHdasS0NVzQKWY2F8ozxUUeIA5WNzcKdNcJUCU3Pgkb20WW2fX5k9arUbMVU38Ic7uaT6KeqN8R6UtnCzqh/ywnxIb6rUZ6VcOa3q2LkfZyiZvdZ3fiPqFiEZkrpPaFvI0NDT72NsexrQrGKyNkx8rtOmjJyMrTboBv6K7K8STzSDR8jnDvKi9n24tsRPPwxNe89jT9UoyeTZlqLrN+Ncno3Tc+HiEiT8p7wsuiCpOQWS8ZrUqDmBayzXjMrUZ6SzswwUw/6d+9xV32djxbYicRcRtc/uaVBXMwSRs3tiYP8Iv4rS9lIeU2hKdwhI7yAtRzVNrC21Z2j7pDe5oCsezjA7aT3nSKFz/Ieqq7Sfj2nVOJ1lefEq9sAYKfac29tMW99/on6RHTi0DB0KRMbcNaMO7iE4n8J8FzdjmRvkvgY51uAuqFeHWJsea0A9Ga2dnzVEjCyloWyBhzfIRrvtc2Wftp8zK97nxiKUMAcABY5dxuLLXpm6xeUlyAkd0C6uVUskFZLHG8hrHloHUm08MdVUxCKzHl4xRk5HPVp9PNR1LuUqpX/ADPJ8VWE1M6SepiiOAmR7W3LG7zbgtjbrH00zLymUPxfG0XFjbd1eCzNjMxbWpB/1WnuN1q+0pAq4wecDHci+l3O0ViVjCT/AKcf91aO0YjT7KoHYsYlu7k3ZtblfIdqzi2zS5pxNGp4da1/aLmUey4j92Ek9zQgoxG8LSDa+dgMk7P5j3qKG4hYPwhPJWHTBu63xu70C25uSSUr2114LpNmezkMlLHPXPcXPAcImGwA3XO8oOGmkcJHAO7l6SxmCKNlrYGhtuoLlfaX2fi2bJTzU0jnRTvw4H5lp694XXOviK1GKaQC0jiLKvJ9ix7/AJIy6/UFZtZptmq20BhoKo8IH/5VP0cg1uGGMdF1tezNzNUOsTaMADt/RZJFnBvAWW37MDOr32DB/mVY/VD2oDP2pTMlc7CIecdDqVRjgiDHYJHhjxnzhmO5aPtHHHNtxrJH4WtgH3g3eePWqB2fTc60w6Pt49e/qVYv1SnbC3CIXFx33P6LuWWZsEcG0g/yLiauCOAs5N+LFe/Pa62eWnQu2qeZsCXLNtIR/gSry4KTKRw4Gy2KH2jNJQxU3uuLkwRi5W18ydMKyKn+ky/nd5ra9mjAIpy4tEt8yflt9brj/Tvw58s11+sutqfe6t8/JiMPtzAb2sAFf9mm323F0Nf/AJSs2qdGaqUwj7MvOG3C+S1fZUf8YB4RuPkty77G/t8/8FqSRhzaNb357VyYpamQNc2nmc0jIiMkHwXV+0WWxpvzs/zhR01dHBT0UDmvdLJEwNAAIGWW9UiGia6LZEzXhwIiEViLFpcTf0W64ZFZc+J+znPwkumqGaZ/fHoFrEZFWo4vbIvteq/OP8oVIjceK0NqQTO2lUuEUhBldYhhsc1RexzC0PaWm+hFuKgbhHBLCOA7k+P7Q2Zdx4NFylJHJDYyxSR30xsIv3oIy0W0C72MfurfyDyXCEarvWC0IHQg472nyr2/9seZWpAANmRZm/ICw3aBZntSP3//ANMeZWtA3/hkX/YH+VRWXTD/AIGP+wfVYsTRJK1jnYQTYm17LeibbYX/APb/AFWJTD97j0Bxb0U6opTAwO5TFc20tu61Z2W0uc+xaDyYzcbD4nIbRiwRBwc5zS8WLhbcegfyU/ZV7SEa4APFyfhfVS11i+EGxzOd8tEqsW2Y8HcB5hHaAImgvncnyRrP/C5OoeakViuNm5JmPiE5w5qaBdbZIPHBdHswX2fT9vmVzRGa6fZQ/wCG0/b/AJipRz9SS2rmH/Ud5qN/whS1g/fJ/wDuu80yQc0KiEhbez7/ALFeRngcTr1X8Fird2U3FsWcDW0g/wAIQVoIZaiobTxMNwRkBpna5702qjlp6ySjw4XxOwE63O4+S3dhkE1GEZuy6ja3qqO2iBt+RwyxMY/txNPkiNfYhvsmiccycRJ6ecrNdf3KQD5nepVfYItsam/CbeP6qxtMgUgGhcSP8LkEtC3Ds8X3EO/xArToRm/LcB3E/VUIWj3Nw3W9AtGjvY9bv9KVIFY0O2dOPzHucVwOyW2qpG8YiM+sL0CfOgqgdzZPUrgNl4BtEBlrlrhl3+ilbbkdy08cvVPjHOcSdQ31UcVxIGnh36fVTsBzF8yPL/dREUzL09azjTP/AMr1yDBiop/whrv8QHquze0mOe2RdE4eBHquMgP7rOPmi8nA+iqw2L+ku6Y3j/CVJtEcyjdbWlaO4uTYBiroh81294spK4Xodnu4xEdzj9VYX6irhepvxjYf8ASpv4FU3jGD3OCFScRicd8TfAW9EaUXMo4xOPcL+iI1NnC9K3rPmmgW2lRH/rlviPqnbLN6a3BxQcLVVO8i2CrbfqNvokHQ1EWOGVnzRuHguLl51DSu4Ym+R9V3wbeQDsXAuaRQNHySkd4//FEVwFa+LZzh8ko8Qfoqyswc6lqR8oa7xA9UVWC6+jHK7CjtmfdyO7L0XIrstgjFsmmvpZw/xFBy22P/ABSY/Phd3tCpgkK9tgWrB/22juFvRUEE9I/BVxO4OBTZWcnPIzTC8juKYw2eD0qxX/06Vw0cQ7vAPqiIWZPBWoNFlg3IC02G7R1LNdOfh97xsPRbuKCcP4QHBx8gmrNahJJJIoN/rOsFOQb8bxxZ5FFVICKCSgKLx+7xHgXN8f1TU616R3Fsg7iP0ViVRqxk09KNG3E6rZ80Dj3Z+iNV/C7U/ZAB2mxp0kYW94Woz0zbXQyCfayaQqyv0Bw1o/E261ZH5LHgdhqKd/EW9FqzCw6CtRiqNScRuo6U2nA4ghPkChjOGVh4FQTQi9O9vylQFXYG2lnZ2qo/K44IqNPYmFOjQW4Tay1qR9rLHhK1KQ3c06qs1zGZdbXctbZkRjic5wzJWS2wvrfctumFqdtri4v6rFdImvmqtY7MBWO1Uqg3eVGztmNtJUzbo4iAelxt5XWoQYdkUcZy5QulPp4LPpWubsqUgXM8waOnCPq5ae1eZUshByhjazwWvxj9UZnWjcehZj2GSRkbfie4NHar1STgtxKj2c3FtSFxGUd5P7oJ9FI3fjYoGNl29K4fBE0hvRo0eF1WmlM08knzuJ7FPss8nQV1SficcDT02/8Ay8FUFwNyvTHKCrdzQ1RbPYJNqxX0YS8/2Rf0Tqh15OoJ2zG86qm+WPCOskegKka6+Luz/s6XaFScrtEbT0m/6KFmTQOCtWMWwWDfPMT2fy1Vjpor0zyZMbQu7llT7lo1J+zA4lVaePlq+niIuHSAHqvmo3+NGWAvrqWk+URxnwB9VZ2zJyu1DwZYeH1KfswGo25yhGmJx8vVU6iTlq2WTiSe8rd+OU+gqtUecBwCsk9ap1BvISubrA2UzFtaEnRhMh/sgn0V/YsfK7ZiJF8N3dw+qqbLaQ6rm3MhLR1uIHldavs40Nmqag6Rx/r/AKV05ce/qpXPEu0pXDQyG3UEAoWZyklTXACxfrpx8ImwJWZPm0rQlcOScVnS/CUbTwtwbLLt8kxHY0D/AORV/ZzeR2LtCfe+0Y7j9QqMreToKRh1LC8jrcfSyvyDkvZiIZgzSlxz6bf6VtyZNI29VfgFo7lRoReR7uxXjosV0nw1xsCVnTfAr0ptGVRn+FRVinaGbGlfvknDf7rf/wAlc2My0VZJwiDO1zh6AqrKOT2TRs+cvkPa63+laOzAGbMlf80ze5rSfVdI5VVmsJX20Bt3IxC0bepMkzYTvUg4LPTXB1015s0opkptGVltnz/CVJRNtQVcm8ljO+5PkFHN8JU0QLdkf9yc/wCFo/8AkVYz0ipouVqY4/neG95W37VPxVsTdwjJ73H6BZ+xIuU2vSt4SYu7P0Vn2jkx7VePka1vgD6rX4xUexeYzaEvy0rm36SQEtAAn7Obg2NXyHWR8cY77nzTDqFnpvgUELpXWW1aozeVnuGJ+EbzZXpTzioqGPlNp0zDo6Zt+q4Woz0l2qcW0qi2geWjsy9Ft+x7AHVUnTGPEkrnpnY5nvOrnEro/Z0GLYtbPobvt2M/VajnfjnJ3cpK5+9xLlrbMbg9n9oy/O9jPEf/ACWQRmtqA4PZYD/m1VvD/wDFCIBmQFtUGzaZ0WOR4lfbQZBv1WXRsJkxXth4C57ApJK11NWsDJC67S0jMa7jbq8VmRu1CyWs2RVsa2Jwa5oD2P0cdDhIPHzUO1qaYMbWSZtmyuDoRu6rDwW6+X3ikHKsNha5cS7es/bTi3Zpi0bjDgAMssr+KZPp5X4wtlMD9qU4IuA7Eb9AJ9ES9s5tNzX7pRv/ADfXXrTtlZVcj/kgkP8AgIHiVBbMqstb2fp3DbtMHjJoc+4NwRhNiDvzUvtI6+0QPkjY3/Df1R9mC810ga+wZE54BFxe4HZ2Jm3mPdtCaQgc0gOAN8JsB6K/ifrMGIG7DZ2gWx7Usw1kUJlxFkPNLgBkScieOSzqKEzVcbQLgODndQOa1faOlnqq11QyGRzGxtBbaxtqSRwzU1cZeEDIgi2RuTkh1XHSSnX+bnAZDo6lHLI1jg0G91ls7CLEC+fSVu0vtNLHI0VVOzkRYXjJu0eqwOV0S5XS+9aw1ue0dUKnaWyaYOD8UgkuDlZzgB5LoScyuFpZmRV1PO9txG9rjbWwK7tws4qSZMZ6u3Q4dYVXapts2qPFmHvNvVWhqqO28tlSj5nMH+MIy5p455W77NtcKSpeG2xSBosbWy18ViyDnkbrhdD7O50Eh4znyaqzHPe0kpbt6UsNjG1gB/sg+qrHaNUGEOdICRYnIDuwqfbch/blW4Ma/MNIIvo0KqNovubtjIsRYW+irF+qz3ukcXvOJx1K7/agLNk1LRryeHvsFw0WGoqmBwa1rsrAAbugcbLuNuG2zJz+Nn+dqjXDz6V2KR7uLiUzI9KX3QiFHQ8Lb9k232q//su8wsQLf9jx/wATmPCA/wCZqo2PaUj9jvsCLvbkeu/osamnfUVNG6QNbyceHm8GgjNa3tY7DsW97EytH+Fywdj6Ru1wRPd4lEaFLtGVwZi5TmERBo0Ljw46K/JI4tEkkc7cPzMNvJVqiNsNXsOlaBflHSP67DPxK6EGwJ/nVNGIas6xtmJFgLNPRdJm0KyRtmUk0jRlzmErJqamZktRKyR7bzS4QDuDgB5qc7SqYppsLg4sc61xwLt/YE0TybWbTT4ZqOOJ9ssUYaelB+3KecAS08MoGYDw11u9Vqra01TRzRytILgACHXtYk38FagoqMbNhiqoMXOuHNJBz106E0N/alER/QKYj/tt+isj2ia0fwh/PYoJNmUktnNnfGWNAIkYHZdnWFsinopWYRDTvdlkGjec0GNPtKhqH4p6KOR1rXcLnyUg2xSYAz3YBoGEAcOCy9vwtj2iWwtawENyaABnb6rWk2dSPo+UFM0HkQ64uM7X/nrTVR/tKg5HkvdRyeHDhGluCadobONg6kBHTn6qmyghOx/eHMPK8jjviOtz0rKMmF13Mva5yJ3Gw8QoOgNRshx51Czu/VGOp2TFfk6TDfWxP1XOiVjA4lj/AIBbn8ezgSrlFSe8tms97cIAF895v5JqY15KrZUpaX01y3MHEb+aTqrZMjHRPprtIGWI/VZNZROpnRxiXGZHht7Wt/N011I8UTZ+WBvziLaDT+epXTGnyewS0g0xF/xu+qb7r7Pn+pf/AO45YfKkxsN83HeN2VvVISOwA3BJda/Vb6q6Y3DRbAcAMMoN9Q83VyCTZNPEyJhkwtvYF3WVzDZDhebjKwHWT+hT2R1EjMbYXuYQcLmtJBKaY25KDYcs7pXunBc7EQH5HO/BMOy9iG156kgbsY+ixRI7lGsc23OAdfUZpvLut8KaY2f2LsQ/+aqv7zf/AIq3FT7NpKOSKCeU3BIxEG5Itw6FznL6DCe9OZOMQydx1TTG1sM/xcOuEeiubT2bRS1zpp5pGSWLbC1rWA8NVS2DZtVIOhT7dINe0Eu5wcMhxBHoiL1MaWkhbTRSkgOyvxvmq9dUxyuY2M4hyhFxp8I/VZDJYi+N/KyAiRjrYd7gDx6FPRtYHMiZKZA2YgkttmLKjpW5UTv5+6r1GecR0uH+VZFZWQUcLWTvwco3LuIT4tuU0UhFwcJOLM5ZW4KEa1QP3StH4Xf5AVwFIQ3a+HMWdIPArsP21SywzgXHKA2N/wAIC54bKezaRqW1ETmcoXFpuCMRPR0qY1saAb9q38pHiE9pwzMBGrD5tRDRiYcbSTlcHtRcw8tHpvGvUfRTKmwSN2t2nzH1XD0wxRO/7T/8pXdhp5eMOFgWu365tK5Om2VWxkNkpntBa5lzmMwR6q4sqnTf06lO7lG+amrGj9mbPud0g7iEPcayGSJz6WYBjgScBtl0qxW0lQdn0rRBJijfNcYTe1wQkW1n1H8OnP8A0v8AU5Oov6Rh+Zj297SEZ43ClpyWkWxNNx039U2iP77Dn98BVlpbIzp3fm9E2pOB0xJ+GaNw6cijsk4YXtN739FZNM6eaWMtc0vYCCQDo4Z5HpUHTWs/tXCTstHWMtmye4Ha4eq7sHFY214iy4+oFqyub+N/+cKjIsbqxS/1zbfFE7wF/RSEKamANQwfMcPfl6qDNtYrsPZt2LZMQ+V72+N/Vc6GgarovZ6wo3tG6Y+LQqMH2hiLK1p3c5v+In/UFlrpNvs/eid176cWj6FZRYOCCgArNa3nRP8AmjHhl6KQxt4DuUsrA6nhORsXN06QfVQZw1BWlE8cm3J2nBVpIgI3G2YCsU7rwtWem+UjXjC/J24/Cb70MY4O/uH6Ij+L1tKN1G4bjHB390/RLEPxf3SnXSUUGEGZuuYcMweCWMdPcUb2kiJ+cJWtkqz+hiHT3FK/X3JyCim36+5SRkGCoHQ09x/VNJT4M5HN+aNw8LqxKpVFjE4b7I7Ndg2hSP8AxgeKdILxkdCr0zsL4ncHhWJTauPkayeP5JHN7iVDfoV/bTLbWqbb34u8A+qqjNq05nA2hif8rrLYnziaVjD+A5vA3WvG7HQsPQrGapSb1AdVYlGaruVF6E3qifnjVWUc93WpqV37xAeIITKkWneFFVyM0maonJAfEgniOa0qR1t6zYzmLq9Tus4KxmsWli5epiiGeNwb4rtzSU1gORZ2ZLm9i8k3aDSX4AwEnFvyt6rpTUQk5TRn+0FzrpDDRU2f2I7CVUdsiPESCCDucCfVaAe0nJwPUU/coqnTw1FKzk6eRkbL3sGut/mRdQRzPMkz3ukdm4g2F+5Wt6QTaMup2U1zhyZJG8Odb0SpaL3OcysgxuLS0h0gIsejCtRJNFbFPNC6mbBFBE/4i23l2KE7K/6/+D9VoBHUpbafGBLsuQyOBxWvqGg+qs7PpIKSKWOZkkwkIJ5jm2tfhfitYgJthdNwvtWna2qp2U1NDybWEEOeCLDgCR0qodmVHGM9Tv0WuMklbdSenOVdDOx4Dm2y1ALh4BNoKdlNXMnnkbgaCLAOBzBG8dK6QgFNLQmqrUc+zaZ7nRPkLnCxxvaPUKhUU3KTvfR07+RJs23OvlnvO+61+TBOl1La2Wltyt61JMc6aWpbrTy/3Cs+RjyTzXE9S7JUzs2mufsg09BIUa1jbJo3y0FSzlIonvkblK7DcAH1PgtjZ2z/AHehqIH1MIfMbYmOxAC3ZxKd7hEBlyg6pHfVL3Bv/MmH/qu+q1OsYs1kVVM2jqXRiZsuQNwLdijJ6V0UMTYI8DC453JJuSnFrT8TGnrCza1PUxytQfswOJVCouGrravZ8VQGgAR4d7GgX8FV/YwGkgP5oWH0TV1RrNm1sjoxHSyuayNrQQMsmgLQrtmVU+zKWnhYAYmNLw42zI0HeVM2CtjFmVQt+S3kUS3aNv6Sz/H/APJb8oxlc/HSyUjpIp22eDmNdyksOA7lut2fE4YqhvKSnNz8Ts/FI7MpCLCNw6Q4rGtyudnADRYDVUp9F0dZsgHD7vc21D3W7slTdsd7vihcfyzD/wCKLqrX80UsWmCBg7SMXqtCJpj2NCGgkvxuyHEgeTSr7Z6lrQ11HiAFrkMd9ETVVBsBShoAsPsQQP8AEtyxzusF7SCAWkXI1ClAHT3lakkdRXuZG+0TGXcTyNs7WG/pQGyHf89v939Vnq+2+fUZhAvv71FObM61rHZEmdpY+26p1+z5IA0uewgndf6KNax5vhVqfmbMoWAZlr3ntcR/pSfRGSwE9OOuS3oteKmoJKaBlRZz44w28cwsrGelf2egw1bKqWWGOMNcBjkAN7W0Tto7PqKqvnmidTua95LSKhmm7erMVPSUtZAablg2+J4MjSHWII39eq0SNnOcXOpGgk3J5voVthlxbOqW7GEAY0yGp5QgSNNhhsN6gOza7UQPPU2/kVo1kEVVJFFQMc0sa5zhGy97kWue9UattZTSt5Rj24A1pJZzTzc+jis1qIjQVw/8rOeqFyYaSqAzppu2N30U0FPWPnihLZWY3Bt3MNh05qfaEslDVyQ0sxLI7DE6NlybZ7llraxpKeYE3hkGfylN2ZFI3aTHmNwwB78xwaStKDbVY1sjnPBLYy5tgG2OXAdKno9qbSrPgkfynJOfhDjZxDgB1aqxLrniCHWIIXTUloPZCR2mNrz3uwo++e0H3qVx6nE/6lV29X7Qgp6eKZwYahmNwbiBH4TclaYYZI1W3K3k/Z/ZjN73Pk8T9Vk0e0H01Q2QAPGjmkA3Hat+o2jKzkw6KF0bg4xtdG0loBw/L0blNWRnU03I1GKQS8jvEQGK/XfJbdFt2hGz44ZqW0ziAQ6MFriTa9+3rVA7SjAOKjid1MjH+hOhqY3c+PZ1O5zTisSB2jmpCpY4WRuLw7HiGot3aKrtON8rwARgdE4YTxGdx4K7+0YiBioYhvLQ43HZYLqqeCFtPCfd472LrYBfL/ZVHmGzm2jrX8ILd72/qoGjoXVVsuz6Q1ccmyuSc0sbKLk4yQXAizhwus5tbsZxwjZTrnSznf8AzUVY9ko8VRVO4RtZ3n9FS2jI921qiVjsP2rgDx5xytvW/sQQGGWSggZG17mtcC8k3Gm88Vo7OoKeF5qBTNE5Ny55x9xOhVMYtBCdnRwzT0zonTOxHECALaDo426VuQVDahhmNm5HMnOw1WjeKoa+N7WvaTmxwv3grE21suCkopZKZ/IMcftG4srHguXXFtdZZjlauVstVPM0WY57nDoF1j8oZJnPO83WltMMgpwGyY3POVr2t3LLjBK3JjnasMJcQmPJsOlpTmZOb1psg5nUSFpEsZvGO5d/RSmaigld8T42k9ds157TuBYRfgV2/s9UCo2TGPvREsPmPAhQaVlQ25lQtHGVv19FoBZu3z+6QjjMP8rkRhtbilPRcre9mxbZQPzSOPjb0WJE7C1z7DS2a6HYjWjZNPhFgcR0t94q1mM6lpxLtHajzvmA04XurBpIjM0OaHFsZIuAbZhKgNvfX5Z1Mlz1OKHvsRq+VJIZyQbe2/F1IK20adrJqDLWpaL2A3hau1rP2ZPjALWlr+uzxkqVRhrHUkscjMEVQ1znPeGgDrNu5Xa9nvGzamGJ8LpHjmAStzzB49aixxJjpamgqJoYXQSQYTYSFzXAm29UQugg2DtKPZ1ZG6m+0kDA0CRpvZ1zvVMez21h/wCQlPVY+qjTPGi6L2NF6uqPCMDxWb+wtrf/AMOqOyMlb3sps+rpH1ZqaWaLEGBuNhF/iv6IF7ZutsaIbzO0/wCF31WTspvwtG+Jo7yCtf2vp55tn07IoJJCJLkMYTbJZ2xoyJ2Mc0tc3A0g5EWB+iqL9a3F7VUAH3Ig7/FZb4zaej6fqsSdrj7XQnCcLYMN7ZfeK2xo6386IrhpGyuqIAL4TKb/ANp9/QoGQ3lccrgnvaT6qze1ZTA6B5J6S0n+e1VMOKldbUODO4AIiWSMtlDL2xOaO/EtSZ7mUVGbZkZ5/hCpSxP5YPGgkZ6/VW64X2bTkG1muP8AhCgjq5HvLWtP3jp+X/ZbdTHH79FaNos15yy0GXmsOE46izs8Tf8A4LopBetZfTA8f5Ui1zPtJzdpSEfdwWHZf0W4R/w3/wBG3cy3osX2lsK+Vx1wn/ILLelGGhIO6H0sgocjj2QGMzxQsaLm3Fc1W0dTSMb7xHa+QIII3nUdJ8F0cgv7Oaf1DPL9VjAf8AqR8roXdRIPpZBn2xS4D8LpLHq09VsbCJe2Qne1p73OWQcpGdZce/8ARbewh/Hy+GNgt1YvolD9otxVlLfIGR3gP0UE3M2I6+pYR42VrasbuXpNSWuJJHZdRSxh+xrE7jcn86yv4w3g4mN4EC389KjYDysIIIbiHiVKXWc151xBx77ocoA4i1w0gd3+y0iCJzvs7nIvHh/uun2UP+E0vQXE97lzAGUQ7fH9F1OyBfZMP5Xj/GqMDaDf+KTceWPmop2ODQN4y8FarW3209vGe3iFHUOxC/FxKCo4v5ouRZo3rc2FTRSUrnTMbI4v1cL2FwPqsmfmuHQ1o7hZbew+bST8Gj/SCfFAdknBtB7ev1U+2H/8QpSfviMd7nt9VDQjDtiYdL/VSbcaOWoc9zB/dLiqz+ls7ZVNU7PgmJkDpGtcbEWu04Ru6U80UdDK0Rkuu8SHFqLgm3cArWwBi2JSFpsW4x4ut6JVQx7R5LcWt8v1QqTbGyv2k6Fom5MsFvhve9/oqrPZqeYyPZVMAk3EHK+fotmN4eWn72C/krVIOYWjiweOaEc3L7K7REVmzwOcy5POIvcDo6CsnlJf2gwYspJG2F9SQPqvRwbzSD8Lf9S84cQ3aFId4fGT0aellNaxLHT7TjJDo5LlthZwOdst/Qmg7RDXYop/h5pwk3zGnZddBJcFmduda46QQpCM28MWX90pqY5yOsrWcoSyQODMsTLbwEoNrVEkscTnXBc3zXRi4qoXE2sdOwrjqduHaGEfdnI/xJqySrx27PJG9rsy9uEqxLt6aOV7LNOFxHdksJ4cxgaSbtaB1Hf43V6aISUs9gBKa0ND94DmlNLzIvx7ekZGZMsT3m9uhrUHbcNRzXRx52FyLnVYuPFTlwybyht0XH6JkbiHk2uGi/p5kK6mR0ce0oi6RopqcG5u7AL5brKWicH7RbY/FcevosilhbJtOoxZcnIXNtpqdVqbPB5eN40bIAL65gj1VSt92q5OtZba1W3S7n+LbrqyuY2nzduS9JaO9gCixmkAaoRyYZWO+VwPcUXBRu3oJJSGTSMv8LiPFbvs48OhnAvlI059IP0WBUuLqqRwPxEO7xf1W17MONqtrjpgPmgk9oGgXcTa7GnuJH+oLDPQF0PtCLRRuHyvHk70XNcqQgcT1d6k1pXdEg8QfooeUvckFSRSYoJ7jIYXeNvVA2TOJ3UUqb+CEtWkbiEKQ3iPWs9N8LEecrem48EkgbOYeDgi4YXEHcbLLX6CSSSjRkptGTwzUr/jd1qN4uxw4hOvcNPFoPgr+M/pJJJIpJ9ObVUV9C63fkmIE4S13ykFIl+I3iwIOoyVJmTXDgVo1ItPLb5is9o50gVSru3m/vzZP+bCx/hb0VJhyV/bHPgoZfmgt3H9Vnx6LTmc3Nsg6LrRoHY6K3DJZzf4hHEFW9lu5j2dKsSlOM1WdqrlQLFVHDNVDoX4ZIjwepasWqCoAObi4EFWq34w5RVNyW9FxvqmoJ4yrlOTiVGNW4TmOCsSq+zucXPsL6XAsrhN1XoWYaYHjmpiVzdYW9OBIORItwTRmUQgkE0rb4ZHjqcU4VVQBlM/+8oSbIA5oLQran/nHuCcNoVI/rAetoVXckmC6NqVA1EZ6x+qc3aso1jYe9UEQmDS/ax3wA9Tv0ThtZl+dC4dRBWZdNUwxsDasG9kncPqnDadMbXLx1tWKCldDG8K6lcQBNn0tI9Frw7Pje045HBwNjYC3iVxROq7ZkzwwSNADnRB5uNc81qTWevSQbOY082QknecOX+JNOzml5HLHIXJwiw8VNy5Y2V8rzhYA7mtbvtxVU7botDK/wDuxrWRk9lALF3LA8AW/qg6hGnLNNhdxsm/t2j/AOdJ3Rph29SYhczW3Esjt5pkPaUbPGWKohvvaSQg6iJb/GiJJtr/ADkpqfaEVU60TpCNMWBlgoqjalLBM+KV7w5psRgjTIGs2e4kuMsOG+V3a+CJoJHWtJEXOPHNN/bVF/zHf+3Gh+26Eg/aPsNbxMTIez2bKnc4/AWjLXU9yR2ZPe1mFxNhY5BGn2pS1HNhL3kC9uSZkAnVm0KajeGzZuIuLRM07SmQ2o27LqMRGBriPxZKN1BO245JzncG5gIt21QOGuHoMcf1Ug21SMGESloO4MYPVTIu1QexzHlrhYhBa0M0FY4YWh1+biMTeHG6xKuqp6apkhe8tLDbNpPkFmzFl1Ija6ritpj/AF7O24TxUwHSeP8AvBZaSgBHCOCsxxU5qYqc8pjfDypOMW6gLdaq0dXS15k90p617Y/icTGAO9wWvGs6NrJKQupwXXEgt/1of/mmOkph99w65Yf/AJp402AmloKMT6d0bpJqqmha0k2M7HOsN+RPqpdnsi2jA6enmvGDhuWEXU8auxXMbU007Dqxp7FqjZmecwB/KkdlvNiyVpHSCEymxgGnjfXmPA3CGAkWHT9QpjQUx/qIh1NVyooH0lS6RzmuMgysTlkOjoTO/sH6orOrYoKSnAZACHuzDDgJ3ajrU1W59RBStfmXkam5+E6ntClqKSWrcwMjeWtN7gXGoOf90JtWLTwYAMIcQwZ3Oh4bgERo0TSZHyvtaNhJtx/m6qylzmuGL4gbkBX4YpP2c8jCDIcRJOQaP5PeqPO+W56HA+qDDOyg0mJs7cbhoYza38hOhoJWcngMTcLSLkOH3icrZ8FvVdc+jwxMax1owTcHfpoeCjg2q+R9nRNa0AknEbAAcFvGfJTgbVNdZ8rbWNiJ5cjuuDuWTtuhrqyWN0rMHJgjnSOcOwldGzajGjkjM8utnbcpWSRSx/ZkFmmQtZVY5ah9n3xYZaoYiQS2NpvuyJ7bLRgpeWlkNS0vazmRjcBiJvl1rotntpaaN4eWNdfWQjJpzsLq+DA4ADkXA6ZNKxl/Wr1PxyVRs2A0sjoInco0XFg4nuWe3Z7xzZKc80Xa4sLTbh0LvHNp82vbCDvBDQUhFTkZQwEdDGrrx14uXU8nDUdJI+phHLSOp3uALHZkEHMX6l2G16wbO2e+dxsWcmzS+rhfwurXIwZERRg/hACFS+DkyajBgJubnep11KsmOIrKuGrNTJtJskfKStbG1hPwtbYHFY3GZ70YdkbPmoZJYJ5JMAu9zea3tJbu/kLoKmWJ8ZfT0l2MBIdITbsGp8Fh1tRPVXpxI1rRLgxjLCOAGg7uKkVPQiCCBtLQyPvJIC9zwObuIByubA/Va5hqOXu17WxEAWN8ssstFzHs210u0sieShu4m9xidzRn2+C7B8YdfHiaHsBHQQLd4VbhNhEfNc57xa5BOWnBVNvgM2JOGNaAbXFuJCsXtXmPF/Vh1r5nMg9n1UO35Gx7HqHvGJoAy484LDf486rzikZGOGnX/smYcIsE+rnZNVmVrcAIAAAHoFEHj7xsOpajnUpbYtTSLhw6U8Oa5owOxEbt6YHWcURBC4sd4Lt/ZQf8KeR/zneQXEEHlHkA2vqu49kg79j3OhldbuHqoNsDJY/tA7+it4uee4Aeq2TZrQSbXKyNpPp6iWMvcTyQccIOt7Xv3IjMgiknaGRtxG1+pblEZW0kNPTsa4sbhLweYDvz39iyp6mQQBsQjZGRcMBFu39V0FISKOAu15JpPcESenM1dbLPRve6waGksA001txWZTVL+SkbyrmSZFjh23HbcdyuUoq3QtLYWCJrG2e92EHIZdJTyKh0Rx04awi5eCSPJFmrMFQ+faFNHL9oJHAHGL5BpNu+6sTuiEdSJHBjBK5kZJsI7A+HN81Fs6GJk9JO+ojYY3OxNleGGxYQCLnPMlN2jSS1NNK2ExlzpXOwmVrScnC+Z6VFZs20ORpnNdLBUzkgMLGXawDU5jO6kpKwvEbi2GRpidjBYBheMXDqCqj2e2qfho3u/K5p8irNHsPacUsjpKGdowEA4DwKYK42tNhBEVOf/TC2tgSHaTJ3PZHEYi22But7/RYLtk7QjNnUNSOnknfRdD7LxPpqap5dvJFzhYP5pOR4pgfUyzU9VJAyfDgGIv5wsMN9xVPY73TbSL35l7w453zsfqq/tIHzTzSQgutIM256AcOtWtiNJrnka4zn2BVGk2slk2w6nEjmRhocS2Qg3z3X6BuWi3lHNJ95kcBrmD6LCoh/+q6y2gDmjsDP/kVvEjk3udu/n0UVgxbdllMALM5bb2n71rZtTIdr8vI1vJMseMcZ1Nvl6FQpnyE0jMbiS4DM3011S2eTykZwsLsssNhaxO5EalbU/ZtBiZaR7Qx4haL2cL5hFk8UVHAZmRua5pA5RhcNBwKz6uQPq2NcHcwstY2AvnpbpU9YB7hSh2TbmxGe5Uq7FNAZ2MbTU+Mgi9iN/XxA7lfcZDU4ntjGFjrWJtu1v1LBi5tZE8G7g5uRFr3kI6VvPLveW448REejTcZnpsgy9qy0PvDxX08RktnaSTSw4DqV+d5ELhLABFgIJE2635brE9oYjJWSvBDCYwLPNt3ctraD2mjkZZ1y0AXaRx6FFV5BEKOanmppI4o2hp+3GQAFs8PUqZh2cNnzMLagQv5PE8TRm1hZuqv1krWbMkfMxswwjEzFgLhlkud2hWskYKGCmELQ9pccZJcd2vWUFl1FsgzBvLVAfcDDijI7c7q5QMpIMboHVkmO2L7BpyuTud0lYLHROqJXuYdHuJvxB9SFsezYB5WwsMDT/mQXKuOGpfG7HUxlhOTqU536imVEVPJSPgbO+MOBBLqd4sCb6Wz4KTahY3kQ8ZukDR13y8bKHavN2ZNb5f8AUFFUBsiG7SK+MtuNYZG372qB2wcDrO2lR3OeeMdvwqxRTtipnOnLjEyznAHMmz7eICx2TzNacM8os12jzwK0jQOwiZBh2hQnm4bcqQb4bcOK2qGldTULIXywFwP3ZmWzdfj0rmJqqoZPN+9TWBcAOUdlqul2Q98uzYnyPc92I85xufiQUJ9j1cm1DUxcjJEZcZLJmEgdV1XqdjbSEbf3GoNtcLCfJGed7NsysuzA0uNsAvk0nWyt7OaJo5Gl3JubG54e0ltiCNwNt6DHq6aeOQmSGRo4uYQtf2eYXMqWEauIseoBSw7Uq+Qkfy0zDGzEBHNYHTjcb1Z2ftCrqnyAy4Sw4QXNZJl3IM2kcf2oXHU3Pf8A7q37QR/u8Uw/q3EH+8B6qnFIf2m90hFwSDa3DgNFty10METi9scgc4twyA65HgVWf1V9m3O/ZlOB92d/8+KLyf204nIMAGfRZWGVtO1wdHFG1oN7RvaAbkZ5Aa2VGVz5ax0mjXl1mg3w53shWvSXLWvP3gWjqyt5FXaTMDgJB4Pw28VnxVEDIYWFz2uabHmm2h3hpUkFdDG1zRURWMgLQTYnn3Nr2RW0DapfwwNPi5eaz8ysa4Ou3Ez0XemuY+Z2B8Tw5oGThx6HHisSX2bp5Q+YS1ILSbANJGWm7oUxU0urPzgKTe3r/wBJUlRThtnF51acw0auHFyD2DG3AXuN7ZNB3dDimBlrSM/N/pP1XJNbg229uobVkf4115Y5oYcEgBJNzE4DMHoWJLsvDtV9V7zGQ+cvDCx4OZvwTCOexF7S52ZdcnvWlYuo6y33ZI5P/wDm4qdvs5OGBoqac9NpB/pVhuzJfcqlgqaYGobFbE8i2EWN7hJGrXPs/oTuiVvkU0G0T+lzR2Zn6LXGxJxBJEJqVznOa8ETNtlcanrTHbCrTE1rTTkhxJtUM4Dp6EZNpXfvtS7dhLj2/wC629nj93xn52OP94LIbSSU+OWYNAkaxrLPBvYZ6HoW5TMI2ZIQMw3EOzP0WmL9XKKQy0UMh1c265/bPN23noQw+nouh2fTTx0EbHwyBwvlhPErF9oaOpO0RKymmczkRdzYyQCC79FGmPI2xI4GyjI1V2eB/LSHk5QC4kHkjZV3MDTm8DoII9EVDKLFh1DmA92XotX2Zf8AvVQ3jFfuI+qzZGF0ERDmHCC34wL5339av+zbXjaMlwLGJwyIO8IjY2629JGf+pbva4eq445ldptj/wAOxn7skbv8QXIzwPjme3A6wcQMulEMZ8JT6b+uad8Z8M/RJjCBmE+mYfemDTFdveLIiOE3yKVJkHtPFCLIgo038SQdPqVmunCw74SpJjeVx3O53fmmFOfmyJ3Fg8MvRZb/AE1JJJRSSbnGzoFvFFBmTOpxCv4n6KSCSikg/wCA9SKBGSqU+rsZcQ+8xrvALP0qHDir8xJigd/07dxKovyqQqz+L1cMexKB/wDy3PjPbY+izWLUmF/Z8fgqB4grLj1WmKkZlI3pyUmznYah7eKYMntPSjT8ytsekKxF2qGd1SetCoF4wVQeiGA8x/UrtSMUDHdSphps7LUK3iaaJoOoG7NFVHCyYnEtJ18ELt4lA9isxOOVlWjGJwAOfUtanibRND3YH1LhdrCfh6SqlVm5MA0QunGyY42aTwWHUWkJw0WJKDyjiMs1Yp2zPlZGwvJtcgJia0zqAp6eknnu6NnN+ZxAHipqPZdS4NllgdyQzNyAT2aqyarQ3sWOG7TPgsddeL1fw/jP6b7UqmkmpsPKssDoQQR4I0dDPWOPJNAY34pHGzW9ZV/3+OSMxvbjjJ5wOR7DdaTKmhbRNBdG2naLhryLDsVl1y/rx4X0x5v2ZBHyEWOpkPxT3sB+Ub0yl2dNVPPIgYG5ukcbNaOkrUm2psoMywzWGjIwVTqdtQTRthFM407bWbjweA+qrl7QVNLStGCmqHTSNHPcRZpP4VDS0FTVS8nBHiI1OgHSSrjKjZMkzXOZUQs3tAvu43Vis2js6WEQMqJ4oP8AlxQgA9ZJzRfbKq6Q08ha2RkzfnjNwqwGehVkPhbcMc8t4FtvVRPcwk2RUY0K6ummcaWnfK/DEITd17knguWuF1ey+fQ0l9P0C1yx2sPdytLKyOziYOcTkMh+i412Ts129OMTWjjG5vmuJmGGRw4FOjkw6K6I7Nhxtu0yWI4hUdcl0Ne0e4UUtsgAfFSL01qWKOmqKmKNoa1rmPAHAGy532hjEW1JQNCAfBdEMqlx3vgHoVie1LT7+x9snxhW/GefrG3KeGB0tNKQOaG4b9N7qte2S3Njc7Y9UDukDvBSN9fF/ZsEUTKGWKMNM0Tg628kfoqftQ0/ukvGPDl0f7q5s12HZ1C4/wBXLbsvb1UXtLF/w+J3ySub3/7K34xPrm4GGWURjV1wO5bcOzeTq6N07QY3v5wPXZZFA7DX05/6jfNdXtIYGxO0wTEHqUjXSzABE8ACw5hy3WJasD2kZFHtNznscXEA2bkD1ldA/wDiub8we0dlnLF9rmXnglH32W9fVavxmfXNk5pA84JFL7wWHV1ULf8A9TDpo2/6li7HH/ANrtOYIvbtatyC/wD9UR//AMo3zKxtjZ7I2wLfcd6LbizqRjXUcQ5OM2vngFznvKlEQ3Rx/wBwJUBHujOgu8yrGpWnK32loadhJcWR4gW2OAcQr3sU4mhqYSSC17mi3b9VXpMmyHcGg+IU3sYcNXXxHdK7zb9VlriqdRUVJc7DV1AscrSu+qihlqzKzFVVLgXAWMzs/FTTC0rmjiUyLmyB2gabomt3a1SIaGikcRdzbEuJ1wjgCs2OuY8fHCP/AFbeYCs7dbi2DSO+R9vB30XMrFejn3GtUATTxzYmlrTmGnEbAdHWVO2VtRtKna0PGTsN2kZnLyustsWGlc4j+qv3v+gWt7M04MvvJblCzCOskk+Fh2pIVs7XqoaGiZG9+DGcIyJyH8+KzKKeCrqWRxSNc4m9lT9odoyTbQdFDK9sUQwWa4gE7z6dim9nBPIaibE+Tk24WNOZub/Qd6fqZ6Cufy1TI4ZtLzbqGQ8ln18j46doZiaXPDTcZEWJ167HsW4aB7AARoLZrF23zJ4IfkaXkdJy8gO9a/XOT2pPfyTS5uVgfAFPpqyZkk0bXlpN7nTfkPApSRXwsJ1iffryVSnlx1TXAZlgJv1fqq20HuvGQHHEPFdfs+IctG0DKKO+fF2XkD3rlKWLlqqJljznDRdUayGijlNTJgllJwtAu61rCwUSue2lI2eumkyIc82J4DIKWjojDJFUVAZBE1wcDJkXW4DUpe9NiP7pCIj/AMySz39m5qOxQarbEzZXPeSzC5znEmxtfvVYbjDNPKREzkOTYBykgu63Q3drv7lm1kOHZVVVzvdI4hzGEnOxNhbcOxa3KkU1RMPie7m26/8AZZm0hFLSx0ssrmtYQ5zIwC42GQvoNd6NuVYyne3Z8IbIcA51ntOG7iTfJQCsY6J+Aua6+rjxBBt3rbqnzRULmUFNHFFyWDHiGMi1gCdSubNBWwxPe6FzY2tDnEkWtlbzSK6/2cpWQ7O5UazG4tcEAZDPqF1uwSBzSzFca3cQfKxXN0k0tNTsiwAxgABzbg9GYWnR1pc+z32PS76hLW5Ee0HuotuU8xDTHOzk8QNgDe5y7lS9p9pcpsuWms6OUSNa9pAzbx7wFu11PHX0roZb4bhwczUEZgi647bVZHVUuFwLpovs8e5wDsj4FZa/GBhDjl8QzAQF8VrdKDn4ZRldWpWNLIprYeUYbjqKs+uVMMMb23GTujJNkvERjOIHQ77Kdoc8sDASXHIDMlaT9iMY2Obak4pYgL8kM5Hdm7rK3Z6ZlDYtA2s2NtB/J4pWv+yI1JwnLxXUUrYqOBlNTw4S0X5MG5udb8O3uVLZr6OKBsUDHU0TpMDWgXfI6wzLu0LYjY2NuGNoa3gFzb31hnur5WtfUPOF1/s2HzO/ssFl7XtFPGyNrWgQHIDKxuNOxbzyGwsJNte1Yu0ZaN07TLhJaA1zsZyaDwHST+iIyxDLVc2FmI4bE6AC5zJW+XyiltG0BkUeZOhAHedP1WZs91C2j93qaoxyPcThDsOui3p2tfHKyQ4WuYWk3tYEEIjiNobUnmmbHfAxpsGtsLJRTsMEw5Ul2brE680+q2Z/ZqkqJXSMrXAuJNrAgKCs2GKCimlFRymMtAGC2ptx6UVe2RHTSzRc5sj+TF2l5NsgDzdFVFPHWQ4nPfGQ99sFr5EceFz3q3s7ZDqLaHv75g4cjhwhvVn4KvFsyWroYCx0YAxFwffO5aeHQUGZtKGShgxsme8k2vIxt9263Sn0FU9zg7FE5lm4hyYBBsb7uKVT7M1753OZyJZlhGKx06kYNlVtJ9mWNM7wXMaHjOxG+/SmGjVbZlgkY6J12nVh07CCtjY1S7aNNJK6acBr8IwSubuBzz6VlVOydpVNBglpxyjZA5oEgOVs9SVqezdHNRbOkjqIzG90xdY8MLfoUFY1EkE9VHDK4PMshu+Q52tqUz2cF5JDwuf57lR2tHLLVvbEx7m8vdwF7fFqe5afs9G+MYnsc27s7i2VyrEq9DUNmq5WQyw42XJIjaXDMa5KaoMkFLJM+UOYwc4cnr2A9KxNgxvZtCqe9rmkxi+IWz/kLUm2nGHS03JyXIc3Hu4eizbjUms2SrpGGndycLLvuCIjfPtKNPV7MfI0RuibIbNAwOvfS2QUFXVCJjWsnfe17gmyxqiSXl5XCd/KMkIuNxud/YuVnk6z03NoGBzhyTGcpibc5i2lslYn93bRUgqMLW2OHEbC656N8z6iMvnvkzmm/O09eK09rwS1GyaBsRAIzzNluc5zmsW718XS6giMLnPYXEjCWyYrkOuNOlFm2GPnL5HRts217HS9/Vc6KSphkiJc24c2/OHEqJjKiSoqI4g9723FgL7zZSc/+tW/+OmqWU+03PeZg67Lu5NwFhewOakqdpCpc+Fojc054mOvoR9VzsUFdEYmkYcTmh4xNzAc7LyVUxyQUjzKC0nC3iNSfQKZf9PX+Ozma+WjMZg5NpFi8XBFt97LMdTRGqbincbEHD1DrWcJNoxQxU8LHtZJGMYBI1Jvv4WUXu8x2hJI+OQDG8i7Ta2ds+5Mv+nr/GyNlBrHfaNIcLX5AcQrFHTsowS2b48IJEY3X6VzNN74ynkdDFOHYgQWNcDv+vguli25WNhiH7NqnuLRnc34cO1S+U/Vzm/h9TC6sMDmOjeGkPzOEjMHpupKildPFyT4g5p1GOygq/aCSINe/Z85JyINwR4dHims9qaZsIllopmhxLLG2oAN/FN6PHkxuzGY5YXxSNhcBvyyv96/So5NhUMeV5AXAizXh3ldXP8A6m2a5mMwVLG3sThG/qPQnx7X2bM2zXzZnLEwmx3ceIU8+v8ADw5Zk2xNnGWS9TI1xccQMjcs+Flo0dM2npWwwvxtabhxz333KUQ0+0GGWkqHZuOeQA45WQ9xkiIMQhIDvvMa7dfUt9V0n9Of1jwoGkic8vdBC55vdxjFzu1VYwMZWGMMa1joxcAWHxtVx0dY5xxwU7m7iGYD1XDvRROp6gTue+nszk7YYpLkm40JBKvnzf1PDpVfQxCQRsh5jwQ9rScwMvorVLRx0pcYo8OM3dziePFFjDE0uEFcHEZg2kA1BGZv1p3vtKSbyYT+OKQW7AStSy/GbLGIR/xl5/E4dy0drUktXQcnC0EmRxte386LMaQdquIc1wL35tvY3F9+e9dDTnHCLMLjiBsHAajqK0z+saONoD2Pij+JgsRpcjTqsiWxy17DgbYFwItvtr4hX5YGsc/FDO24c43bcXBFs8lU2Ywy1bi4ZNeSfD6JCteOkp2NaDBHk8G+Aan/AHU9PSU0gqwYGWsSMrZho0UPLxEOGMXxgi9xw4gcFZpJ4mmYcowgsJycDr1HoUU+fZFA6qhHu4AcHA2cRpbp/m65YQ2dUt5UsaxkjwcssLrWXae8RGWMknNrjm09HQuQrYXmariAuXCXCL6gyNI8CirD4aoQt5OtkDrt3mxzHAjpT5zXtYC2q5Y42izx09N1MwHkW5HQOTpzZl/xsz/tBEQyTbRga3A2nkGIAANAOtvlHFU6rb0oe+nljvJG4Ahhdr0c6y1Jb2Bz+NvmFy20Wuj2xUkix5RhH926aroH7bijty9IW3Jbm9pzGozB4qKDalIWfaQSNALgbRA/e6LdSytq2b8Yy5V+fTZp/nqVuOSFssQqQ0Rcg8PDxcEcoCL9qaYue+7LNQzE98bXsOZD253H4j0pY9myg4a/Abn+usfFhVZrNjGoYY3UwbZ2MtfhtpY65KyyDZr2tvM29sx70cj1YlUZ87WFjGxScqAbEgg2sSN3etZsD5dlyRREBxj3tJA46LFmp4GVbY4WhzS52YzvzjvW0zZtJLHh5LCeLSQqz+pqeiDoQ+RoxOu67Yy0WOmoG5VtoU1WyzaIxuYWkODpwDfo5wVN9H7ns+klinnaX4A60htna60WUNUAcW0KptzkBJcYd2qjShHJtVsEboaepkZhFjE5x3Dg5NftTacQvJDWsH4jIPVS0Wz6r3YWrjdrnNAewOAsSOHQrQi2rH8FYw9TMPkQgymbZkjZLM4vu6QAguN9OkHgrtDtT3rE7lRHhsLljTrfi3oUc79rxVoL5YXB0VyXkkWB6b8U8TbQYDeipHBx1EbACR1IqxXvqBsyaR743x8nctMbL6flWe7asDXYJIKcusCS6KPO4B61PNW1L4XRTbNY5jm4SGOdp2FZcTqeaMGpoJ8beZjZLhvbLQgoi77/AEDs3U1P2RfRyjnqtnFmKKCFsgcCCGvG8fjIUL2bKccxWRnpwu9AopKbZ5ieWVhxAEgPp7EnrDk9jQx7IDiDTRgg2NjIPqowNhGV1omB+pHLvHm1UzRUtSTLHW0t384tfjaR/hKYzZErZ8cc1K5vATAedkurMaXI7IIyYB1VI9WKOnp6CWNwlMgwSOa20rNNd4z1UB2bVgXEQcPwSNd5FRCCcCWJ0MmJrw4twG4BH6LPtr/+tEbO2a4ZTVA6nxn/AFBH9jURzbU1A7GnyeshzHN+JpHWE2zehTVz/wBbP7EprZVkw/8ARv5OVVmzWOqpoPe3NwEEEwuzuOGao6aZKehmMVUXWa64aCHjECL239asqVaOxxo2vbfphkH+hNdsaQaVsHaXDzYqTZZAB9o8f2intqZ2/DPIOpxU2LlWDsiYaVdIeuYfogdk1W6elP8A6zP/AJKMV1WNKmTtN0f2jV753HrATYZRZs+pnpwyMRufE9zXDlG9ByzUMuwtpmRrm0pcB8rmn1T4qqVkc7hhLi9rjdoI0/RRTbUnjAIipznneEK+mfbQZsquGx6uF9HMJCWOYMBN7OF/C6yP2TtFjudQVI/9J30WrR1ZmiqHuggxRROeMMYFyAoI9tSWF4ox+Uub6rXpmqbqCrA51LOOuM/RQOje2qxBjrA5m2i227akA0cD0TvHqqg2pNT1Ez4pJGmXMgSuyPfn2p6QpHDkmjU8AqLyQcrDqV5hbyROpOpOpVGUWcbKohfzhY59asUpM8HI42twk5uNlBfNOip2ySSjO4zCip/2c+xImhdb8SAoJdxYepwVXAQSLnvSwuB1Rcbey6T3aGape1jpGC0bSRm46Kmaapc9z3xueSbk3uoYy99I9gvzXB1r9aY0S7sXerqY3WbFqngl5ZH0E3KsN2FARhmmkLjuADb96T9tSvFrMaPwsuR2k+io120ahsbBJJI8vBJa4gNtuyAWG/dajdi7LpjjfBGemZ/1yUh2hs6maRE5thkeRZfxC5aCoNTVkuija1jXPNrnQZZknfZW6ZmDZGLQzzEjpAH1VTGtJt2IXEEEjrb3kNB81nuwPc577gE3wA5AX/VU5CRhtldw0Un3c93NKx17dv528/FvExpyaLprpGONnta7rCpiUhgG8BNfJZoKzjWnSM+1GD4XHuWcKt4cRbQ2zzWjRVLYqgve3EMLgLbiQQs0NMhxu1IuVuOPX1bjlLgMrKTU3UULbAKcBAgqFVVSxTEMIw8CFoEZLKqRikJVhUke0JXOsWt0vdd1sGXldjU0trWcP58F5/BHaOV/CzR2/wCy7f2Ykd+wWR2uS42Nvh+LXuWoxW7TDDJGOEjh4j6ri68cnVTA5WcV17J2cq7C4OIlvYEa2XMbdpZjX1QiikcMZthaSlOWUyphJ/it711M5D/Z6leOcBDfLoz9FxB2VXk3FFUf+076LtqGJ49mKaOZjmPY1zS1wsR/N1IvV1o0knLCil3SQkeGXks32nZ9lSSX+6W/z3rQo2hlLQBuTY3Bvd/uotuUstXQwthZjex5FrgZdqt+Mz65ILe9nhjo6xnUVn/sevGtM7+836rX2DR1FJ70J4iwPa0tuQb2OfmFmN2+k1J/4bM05clL4KbbnP2RUXOYe1/l9UylZzapm4tDu9WKhhqtmyMDcTnwi1uI/wBlqsRxcRwzxng9p8V2m1BjopiNcdx2hcwNkV4eHe7HW/xD6rq6gXoZN5AY7y+izG+hYcXInecIv1ix8lU29Te87NgIa4yNyBAvbcb9ymp3YtnwvHxNYO8O/VWKlnKUrmAfDIbfz2q9bnpOc8vbiZKCeKF0srHtAItcKoAcQ6+C6ytpJHUrmMhExcRzA/Dl1lY1XRcjA5zqOWE2P2hlDmt0z04lc+bb9jv1OZf+NahlJ2z7xTva7k6ZjCRnYkk27vNV4aWKlo9pQxYrvpnyOub2zH6pmyKdtLRtaPieS4nr/SyZsyo96ftt97tEL2N6gP0XSOFZ2zh+6/23DxVneq2z/wCC/wD7jvNWlt5uvqzSklsv/b9Qj7JPtt7abPxuPe79E2lP8Td9mVF7Mvwe1VY3TEXf6is104TVzeTrJR8rz5qsTcnpV3azT+06gcXkqq4Brs8zYFGP1uzOhfsEPnjEkbXZtJtvP1WVE/ZMryz3RrSL5F5ubdqvzR+8ezM8QNiXA3G7NpXONg5CXDLO+VpGlgd46FmvTw6C1BLG5romlgAuMVshp2K7GIKHZ5e1vJRfERvA1/8AisDZ8UdTXMhD3OjxAm7Rpv8ABXvampwxQUoID5bvcD4A9tu5J/q2e8T+67MeS8wC5zJOLNbWxaWCEXgjDGG7st+70XK0zpJorZFwIFg42JFuhdvQR8nFh+UBncNVIdeks7oGsvUOY1vF5svPtqvZU7REkQ5j3ZHoGi6SeWOop9oVVQGyNieY4w7QZC/n4LkHyveRk3mncVtkOWY5wuS17Cb3G46+izYRyVfJHa4A47r5K7UFsvOc0hzc8uB1WS15G0JGuN8i2/G2iUdPs0PfOXMkezCxxuw2PDXtstiupIqOhjjaLyyEF797rDM99lk+zLHTVRzcWkDFvyBv6LT2tX0b52u5R05YLCOIi1773ad1zkolZ7IXSSYGRue47mi6uUAZs51Q932s73WLIucWAgABx0BVCWullbguIoTrFFzQes6lWNiFrqaQAWb7zaw6B6A2SMxfnZPycbJJeTa7+qiJ06Xansssiq2rVU1VJSULYWNZYA2zvbPetyryqXBxAEbQPX1WfSMpoap1TAWtke4uc+5e7PW2WQStRU2g6cbNIe5pLyxps2xuXBOkgnmjdQuYBE6RrjIB90Z267jxVrblUyohpYw8HFUtyAtxK0bRmoiPNa3FiJPQpKrmKva1PTzzUtTDLI6CR0ZkaGm9iRfNWoqmJ+zXbShbUCJjsNg3M21IGLQLnniSvr6iWONzzNI54AFzmSdF2NBSwU+zqeB0zQWMzaXjInM5dZK31MOerXPV/tNJVQe707DGwiznuN3EcOhYpF3FznHCTlqVpbb2V7ttC1FFJLBI3HeNpcGG5uMv5zWj7P0EsVPLNWYIKV9sLpciSNbDVPWG3XKPbiqeYCcwBYLombBe6kgl2jM2ihaL2f8AGd5s1bzeRhs+ihgpiSWieVo5R35W7u1c97Rh0VZEHvdI7DieXPxF1zb0UnupUv7UpqNgj2RBgByNQ/N542O5YVbK+eXFM5zja5ud6lYSxji0HDuy3latPsRjqXl9oB8BObQTznCw0bqr16SL1HHNFNs2KpkaXNAldbQC4AueNgFvPnAdgYC5/wAoFz3bu1YlLCI9pQxHHA2OnwjFJzgMROZ3LfgZGxuGEMDfwkHNc9bNdSuewPqHkgj4GnK3Anf1CwXPba5tVVtY1oaGsaABa1hf1XVTPbyLSHDKw1XO7WpJsNXU4WmM2ffFuDQNOsJEZAbj2hCOJjHkuq2w8HZVULA3ZhJB3k29Vj02zan3yCbkfssTDixDQWudb7lvVVMKqnfDjwYiDe19CD6LSPP6sNLxYDO5T6Lm1LRbXD5hblT7KvLrtrGaWAMZue4lVX7FnoJYnSPY/GQ1uEOGeu8dCUifYcsrjOTI8gUTrguJGLEbHuQ2lVVFPTUvu88kTeTuQ11r529FapKOXZtLWOqRYuiIbY7s0yr2VU1kEIhw2YwNNzvBeT/mCis6q2rtGGcNZVyNyGRsc7dKnk2lU2FQKjHJHGA15aMrlt8rI1Ow62WVry1gta4s47gDoOhKWjk5OSKxa8NYOc0jLPovuSiWi27XTSuY98Z5uV2AZ6DRbWxqqauoRLO1okxuacIsLDrXM0tOYKthfNEMxcXN9epdJsk8nRx4IxLz3EEafEeKDGl2s6kllgbEHipuC7FbDmR2q3sKNooXv+GzcRIyNgAbLDnaHzQyGRodhc4NINzm48LLc2ecGxXHe4FvhZWJWhS17a44gxwdhxZgcbLNn2jtKSJkT6F8cchbjcGOys7j1BWdj3Jm+EFvN06Qr9Y/k6SR7rWBOfYBp2rNi81wlSyKWKN0ge24JuNBcnoVWdjHvnu+7jJi6hc/UKeWWaeiDGywusbEDmm2RHxW3g96q1MMrHuJjcGujab2yOQJzSRq3VmjjaZ4HB/wt7+cQtb2gudl0GFxGf1WHRNIqILg5AjxK2faQF2zqGw3nzKrP6ygJDJBzjm5m/pKMUs0T6iVkjmvxZHfo8+iZE0mely+9H/mKaxh5GpyP8QbvwyJi6kbNK7ki6RxILSTf8xUJkkNEBiycRf/ABKSNpxWOVog7PojcfVMlZbZtO6+rnDu/wB0yG1ZhrKl20aVhmcWXiBHYL+qFNtCpdyzny4gG3GQy5wPDhdRCJ0de8YrcmHDta0/RKKnLIXnG03A0vlcP/8AipkXa19j1G03UzhTTsuX84loNrAW1HSVfrp9swwtdTyNdJo8lrO23h3LK2Q1o5ON9VyPKX3kAm4Fr9i6WSicSGuAkIH/ADD09K4d3K68zYxztLb0cUTmxslcQcXNHEjcegKQba2sIBJNRBz8RaRybrWsM9VJPsjaT5GiB7WRAkfEMu9XKbZcjG4JZ5HEc64wj0TrqSLOWaza/KgOn2bTuBIGYsOvQ8PFWve6KRjA+hDQDdobpfcRpwV6TZkUmIPLzkOHT0KhW7MeRGGsqSIyLcna1gSc+9ZnUrV5rHr2jlppKKnLIiQGtdqMs9/G6dSPqYrSCNhIjIAdoTc9Knq9kVQhJgdVYnPuWvY7mgX4daggoaidzaZ1a6CQMxXdfcXHy8l19WOfuJmVe0CzlDSizQcLYze56hmcj4KVu2ayBv2tPUBoOPEQTcZAAXHEqvDQVsTajBVsfzcLDffzSTp2JjI9o+4R8vOHU1gQ1tsTQCOjzU8eTa0Jtp11M4B7ZG4mBzcVs8szbvVOeTZ7wJPd5GYibkk3vbXI9KkjiqJqieDGLWdk47s7WsmVHLihEz4o3NfI4EgDI2AHkVqcyfGbb+o4SxteMBJbyls+oX8VrbQc5lBzLAmVjcwD922/pcsWI2qmu3cvfxC3Noi+zC6/wzNPixdp8cb9V6Zzv2fFI52cjHaZdO5W9nNEUMzxq5rn+F/VUoObsiO4HNBsd+llpUYAocTtC3B2Wt6IVJIypa6R4cJObf4GHj0BObFUveQIYZSWjIscMh1HpTmGR0cYAbd8ROpHDo6Vb2c5/KxmwJMZyvbh0KNKMULuUFqWMlzAPs5QHHfw1yVQSNG1ZC7lYwyN2K7w5wILOFuC6PE4hgMROCTDqDuI39a5iqbHFtmpvzGkyuIuQG/Cc7ILJqGNpGudO4u5IGxhvu44T5p9TNC7mielc4OzBBDvRRwt5SgAbM7+G4ZC4OvEKaYOcxz7ttgJzZfh09CBPAfG5zG07rZ3jlH1KjqqB7zK/wDfY+bpHJdunS0ZfUozxxFshlhpyQCQcWd+0LK2j7xBWSNoqLHFkQW49bZ5tNtUGhUUwlbhiqJ4H4i4nk2uDrgbsXQo5KYy8pgqImgB7bSRG2I2IObTYX3KCbassEbcD6nFzbsZMcri+hBSZtBzHPBkcS9z34nRMdezA7PsG5BAygqWvwuds+RpBH2eC5Nt4sCopaDaRu52x4Jb53Y2/wDlcrkO24qiRjC+N2ehic3ceDiE/wB+pJgbR0peRlgksb9Tm3VFSmYDUR4AGhriAG6DJp9Vb2yGGACRheGi/wAVjr+ig2b9pM5w3SG3aB9FqukbmwySNG8GHE3vwlWsT658vYI3hokDuRa65fduQGgtkrFbWgVkoNRXNcHlvMkGHLIWGSlq2wfshxbLTulwgWawB9r9QyV47NhqCXOpI5XE4nOEjgc8xexPkstsZlW5kLbV1XGLu0bivmTc84Z5pzdoTat2rMPzQ/7rR/Y8LzJG6CoaGOuAx97AgcW9Cru2NTDmtmqGHg6NrvJyqGQVU08rxJVie0RtzMNsx0KYVUnKRsfNG6NmCQR2OMaHM2tv8UKfZopqpoNQC2RjhzonNtp0Iy7OJme6Oop3h0IjsJQCCGgaHqUUjtSqicYWzUBEfNGJxBy7U2KvqmQNwQ00mJziQZAM73yz0zVSt2RXOqZnxUz5GOe5zXR2cLE9CqVNLUso4mvp5Wuje4OBYbi4BCDcFfVOBDtnsP5Zwo3yue04tivPS2zv9K5hxLOgoCZ4Op7Cg3IH08VJE1+zppOaLva3VQyVNFywYNnyNBHxF5B7s1VkqZooYTHNI0YNGuI+8VGNqVjSHe8zEDUYilI0MVB8k7eotTGxwvrcccsoYGC98je9uPSmnbFS04TPMOtJlW6olu52I4HAc0Ddf0UlrVkXn8rTyvi9/e1zDYhzi1OPLS/+aglPAva4+IUW0qsM2hM0xwGzsi6ME6Deq3vkZ1hpz1Aj1TyPFbNPVb4IndIjYPIqtO2aGthAga3GLWwusbZ/zZOp6yFkzCyngDg4WIc76qSrkwy0hYcxjsQTcZnI3VnWpZhjo2D4og3/ANTD/mCTYGP+BhJ/DMwqxU12CqlDTMGhxtZ49QgNoRn+IyST84YfRTYZURoZNRT1PWI8XkonU5Z8YmZ+eEhWhVULjd1Ph/LGPQqaOtpGfBNUR9Tnt8iVd5P+THc+KORzDK20jRY8DdNlpTKwBk0R/tLUnmjqNoUr21Ur8OIXfnbLpCmfUUrvjqKV4/6lOw+QCvpPatsynbA/7SVhEkZY8A6XCibsPQNroT1iyusFHMQGR7PlJys0OYT3OTjT0jnEe6xAg2Ijq3A9xBV/4p7VRsKY/DUwHtP0VGfZc7KxtK58WN4u04rA9q2fcqcaQVzOlkzHfRZ+1qeMywXkqA0nCTJELjqsc09IgijfHCA/JwJaQTncKCoHOVqejbSysZHUcs0i/OYWkd6gqBkDZQUzkrFIQaoD5m2UDk6F2GojN99kD522lcAoD1q5VC03QQqjhmgmoajkKprnjFGcnDiE+WMwzOZe4ByPEbiqllcieJmNjkdhc3Jjjp1FBpGpllkBke55OViqO0HB1S4AkhvNuVtjZVVDIHPiJa3PLPyWLUUlSXPPISXv8pUx0l9oKQYKWql44Yx5nyC1ahnI09JAdWQhxHAuzKhpNnSzUEUWJrCZS57XnCdw06gptoyNNbM/EA0Ow3OmWSv4k+qT28qCGkXB37k95PJEkc+1iOlQAmOV7wS4PzI0aE+LBU4xI+1rWaBk7jmuddYiLsDbXu7eUxxklY5sMbnloucIv2q0aSD5PEq7SVbaSjMcMTGvLsiBu6TvSe069RgwSYDpn0rr9hbJpZ9ntmqaZrnvJsS45jja/G6yKPZ0dXXhz2m18T88iu0ha1kLWtADWiwA3Baxzt9KzdlUDdKSLuuiaGjjF20cJ/sAq1e5SKM6gjghsP3WFt9RgGXgniCFvwwxt6mAJ5S3KogfTRcqHCNg42aM1HRjnVTQLWfl3/qrLjnmVVoHXqKsfjPokFiONrS4taAQGnTiM1YlJ5V1jvuoQc3fkHg5TSZvB/CPJWiNxOpKjlHK0728X+jVI7Syga/7GoPyP9LqQQxStbRMaXAO5S7QTr/NlozZNkIytJ4LJNPytObOwmCQP01GeXitRsjXxygEOLQzF0EgFUNDiQgCC9rDva6/clfJR4x75C2+eCT0WVRUwPvUrPmaR3K3SG8ceVgWub2gqrGLbQZwcSO8lWaMkXb8sh16QtIOgQ+Oik/FCCO4qOeeOBr8b2jCCbE20R2a7ltmU7tcdOPNSKjo8qIsH3HPae7LyV1v2kEm67Wu7bZqhst4c2TeHPa/+e9X6UXY1vGNzT1gqiFoAI6FnbcJliZTZDlnhp/KMz6Kd1dDG52ISHDkbRnz0WaKtm0K187A7k2DA0nfxPksrF2mjaamFp+EuF/NYmwOa3bLbXtE/LsctKmncfaGlgtZnJueTxzt6FUPZ1g982vGPkcM+p6Qqhs8HkZTu5V3orVrqrs88yVt8sd7dgVwFbefqe1ikAxuuQLtI8FBsgMj9rjgsS4HEL7729VYpP4p/K7yVDZ7uT9tjuxuaO/CVG+GvtoYdoPOtw0+AWXI7nC3AeS1/aAWrSeLQsaU/DbgifrdppHP2FVkC7mR3AtrZv6LlBUNccL4oyR94tsdOpdRsd19k1jL2JjJH+ILlIpZ8d3HFfpBv2XWa7/zrqPZqnbIZKgNsLYBY9/osj2hmFTtmR2dmcwW0sunpx+zdjXcLvjjueBcf1v3BcZK4FzcbcRtc52zS/Manu62tgRsfWQMY/Fhu8ggc0DPszsu5jZ+6AAuBtfLIrkvZKBj2Sy2zyi145nyC7RIz19cDXSO/YlRTMkbjMz5HsJzAFreAXMREA3Ekreq5C7jbkNPNWSYYGF1w2+HvXDNjfT1ToJMnscWOHTp5qoshogY6SO+Tb2B1GvUrGz46KOonq6zWzcDCMhkCXH9EoA0nnWsRiF+BUkrXPnZC2MyNeAzC0WJudLqa1i/sfZkjtp1FM57XUwbiNn5OzyvbXXeoJcDpnlgAYXHCALC25b8DI6HYs0zIuTLmWAvc8Bn1rngrHPpZpKZks7A45XueoZlWvZ1jTTQG3xOfI4dJdbyBUFG7k46mQ6Mhce21vqrGww5my3SN1w2b3n6qkHbM5NDVy75btb1E28rrjqSmljqAI43nO7bZ5+q6TbkkfJQwOcbXLiBvsOO7fxWfF7xJG3BCWst8LTrfTpPao3ITxgc1873OeHYw1nQOOm/ddaLK2Sl2JNUkNjkk5kQsciT52BOapwbPqppY8cZa0PvznWNrtv4BQbaxR1whMjnBjcRGIkAn9LK8TanV9LXs/UuoqOSOJrWyz6y5XDc9NflPeroo4pC61RUOF9eWusmjmfC1rmSPjcAAHNOf3svFXBtSrAF6gPB+duLzU6+k+Km1at1JWiCnc42aC4ve4m57eFkdnV8rHOme4k3wssL4ekX+u5ZNTM+pq5KiTPG69xa1tBot7Y9MKmjAkom8nG25nxFrb77m/kr1M5SX2FTtF9RLSve/EIpHHMWzw71FJQ1W2Kp9fUltNTEgCSXIWGXNGp/VOrJqWkkiloQ2TkwXnE04S67RoTe2ay6/aVRWSY6iVzjuG4Jzp00TX0mz2luzYuVmGXvMwub/hGgWjSbZpXhzeRl5ZzftMQu7tJK5mjbyjo23DQDcuO4eq0W0c0rAYZ43NOgJLT3EKd4ctNm0o2bXmqah/Jt5NrWlwI47u9abNowS5tmZ2m3muZjgnJLY7F45rucBmB+qkNHVRsLnUzznuAPksNumfU4JOTL2h9r4SRfuuqe15JXbNqGYQGubYHCb6hYcnKveXS05xfMWFp8LKUnCIsQwAvHMvmRfW3bvUHQslcAGBsYbusM/NNJe9xLHu7HkeRWZFO+WNjGTvbhGfOurMVTUtJa+SN7QcrsBOg3oi0feW5sIBtYkkknzVOs95kqaKOZ17yOcLEahp6BxCnfUSsbzIonG2WIlvkFHBtHlw1z6VpeLgYSLg77XPQqp20n1J2dUNcW4S3CTlfM23K1epGTI4S2+VzbLxVaWsbKwMkp5C1zhcA3ORB3BWI9oQfC5rxYfeYR52TUw7FU76anP/q2/wBKZG6Y1UpdG/mhowMk6Dnu4hPdtWgjsHysbfjb0T31NPLC8RztYXtIEjdxtqFQ4zvAzp5/8J8nJgqAXWwzxnM5ssBbPgqFHtg00xotquaJm5smb8MrePQtaR7XU8mAYiWmwG82RHMS0hGxhU/Z5RNFjfFn223rSooOU2a5lr4gQ0XtvRrojD7OiORpa8CNpBHS1WdmACjjD7fBfNWfEv1DR0rqQycy2LW778OhS1szBQzxyGxe1wFs9wz3K6Y43XBY1w/KLarN2k+igIE1Kxzy1xbcC4H8hS1qRzlTRROhLo5WnCfustc20yVGSmeGctC6TlMIaWAEG3JjNbtRV0Lqd/I0D2SEkMwuFmmw6R0LLqjU42mJurDiBtrhyWddJPStTOc5kL5on42ufc4LAizbXPG609vPYKCl5W7W4jazcW93SPNZjZasxMbNHZuJ1zbobZbW3ZKiGlgFO1zjiIIbfiVv8c79Y0RhFXTAShgxM1aT949fmkxkhp5MBjlJczJpBPwP3J/vdQye8kD3YcwSDwJ4Jvv7DGGmnbznMFiAdx6OlTVMmMjXva6PDhiFyBmPs7eqjBe9lLExpfizJtxNvRW/2lEGvuywY1mQaLWIG5SGejNRTve0YgxsgysePUmivO2Xl6meaDC0teQeN8v9SqjCKR3Mc3ETlfhYf6itmdkXuchqXHkxa9zpfqz3cFVbT0b4mtZUEc45ia19OI6FJfTVmVUcGCnhxBzbNAsDn8Tyujpa2V9LG8BzzhsXvfmbIbMqHULXcx0zXNAGJ+TdfqrT9rwMlZI6mBcBoHjQ9i4/0vV9SOnHjPprppm1bae8heQSS2Qgan6KvWbZjoTglfVhxJF2WO4HeenzV5tdC+ZtWIiMcZaGkAgWNuPQe9aFNO2aBrxgbiGQw6cd6xLZfcauZ6c1Ht6N8csgq6sYW3u6NhtmB/q8SnxbafK37OtmN8s6dn1W4aljg5zuQc0C+lsulRSvpJYXBracsIF3BwbhJPQOpL1/4Sf6zqradTQVRE1UXNtfCIgDYg28QFDU1my6gcrWtcXSNHO52hzGnap5qCKWR/K1bJDewcWB+m7VVa18NDgY9kc4c0Bt4wMNslv1WUEMmx20khYJ74W8qCfxDTJMYdmSVRwmpZGQ1rRcG7jew000VmnrYfdCG7ODyeaSWA3zvc5ZpRTNdO1ztntbgluAGgYrWAtluWkSGLZWJzRPKWuBJeWG4zBG7eq+0I6Vgp2Uk75GZkhwtv10HT3KzQh1RWOa6l5JuoGDE3ec79XeVcds1paW4wL/APTFxnda5Y6c/wDC6InW4ce8rdrAHbEn44gf8Q+iytpU3utQxodiFm2NlrsjNTQSwtIxEtzOgyJXZxv1TAwUwg3h4HYc1qsaBRxM054+qyqkOa4XzN2Ot04blas3MZEP+vGezT0T8P1Mwnk4DbR2D+e5WqI2nj7W+B+iqt5jY+e7Nw3C2YKnow/lmWey4edW9fT0qNNBthGSNTL/AK7Lkdrhztr11hkA89mAH0XUM5RsL82H7UO0I1Id6rntoW/a9YDcFzXNdbP+rOnggs7JAds6nBFhhspLXpHf9keR/RN2UWnZ9PgxuaAACQBcW61NDzqX4TYt9AEQ5/Oa62haVxntIXN2niBLccbXZHiF2DJh7ux1nXLAfhPBc5t2gkqpqOWMx2fAxpxPa0gi/Ei+qKjqHP8AcWljnNJ5EXBsfgKL3Oa9hje5oLtxIveM28k/kZHbPYALvYI3WBvctxDLilHBI/kGiNxcySHELacwg3UX8UqCrqZKqJr53uaXNydnvCkpa2WWVoeyEWBOJsTQ7IcbKvTMfDJG57HNIewZi3T6BS0rAySp/A0tHf8AotM1p7FyMu/4T5hTVExBlLQCATaxcD4FM2Q3A29rAsOfUR9VE7nRO6QUqRG+qc+l93wkB0V/jJGt9D1KStrIIZY2lj5HOiY5wuLZjgRwtvVRredAfmheP86G0WEzxOxWvBHl/ZA9FGlqLaFOzlZOTkYy7RZhsb59PQrDduQae810Y4ZO8yVjMB5Gdp4B3iB6qHBfgg327TZUVUAZPjIxfxIG306NVadXta5jXmnc5zcQDg9uWfAkbiudoWuirYnEjU6dRVmpYWTUtt0b2+Lvqg131lNiwyQU7Xfhnbf/ABNTqaZgmmMYqGjmn7N2I6H5XDLJc9tFhdVXGhjZ/lCbHG73OcaFpa8W7R6oOqfUseLGeYDhNAT5tcoDFQy/GdnPPB0bGn/SuXZPU6MqJgeh5+qnbXbTaLCoc8cHgO8wg2afZtNVNlYaWOXk5C1vJyOFhkcrFybL7OUliXQVcQ6JAf8AM0LKZWzxRue6GGR7pOcHx3zsNLW4KVu2ZYvjpCzO145XMVFr9g0wDQyoqAWgjOJrv8rlE/ZfuP2/LiQBwFjE9hzI4i3ipoNt8pTmV7qpoDwwjlBJuvfndSkrK1s1JJG2bFduIAxNByz1A6FnYvtFWbOkqawzNdEQ9rThMrWu+EbiVWk2LXAkspZXs4sGLyW0yrjZDEHxtcDECCX4R2polhJypYyeMcrT/p9VnOV2udkoqmE4nwStI+ZhC0NoRcmyOUtsBK4g9BwfVbLXgZ2rIx+Ekjwf6KptOZh2fMwVEhyxBsjDmR0lp81rmYlusPaUZ99J0vGw/wCEKsGncT3rqhyFQ1hkfRPdhGUjWgjo1aUDsuneObRxP6YpHjyxKXmrOnL2f8x70bv+Yron7HgHxQVEfVI0/wCYBRO2PAfhmmb0GIO/yuKz41fKMSnlcypic4kgPCgqeUicWPdlcjQLWq9l8lC+RlQx2EXsWPYfEW8VHWbIqqlxkhdC8POMDlmg59BK1JWbVfZTsLmO+V4Kl2nG1u1Khu8yF3fn6qSk2TtCnvylJLbi0Yh4J224ZP2g6Tk3YXNab2Pygei0zVaNthkLdSZUFxYbvdlmM9EWONsyhJzmlVlJFPLM4crI59tMRulU/D0qGmNlZkALTcIM96b93FvaQU94smX5rgN4RV2rzwOG8Ko4Ky44qSM8FWIzKBhT2JvFFiD1PB1oGMHUAp7aqF39fH1P5p8VJYOF8OXEG4W0Un0cb9Wdyyqv2bhmhMcUpjub3cMX0XQlnBAjiFMWVxNT7M1zQGxvjkYOBsfFVZaGWlwiSJ0eHiF3+AJrow5pa4BwOoIyWby1O7Hnrn6qSlhfLgNsnEgLotqez0czHSUbRHJ8m49XBczHT7Qc7A15p2NNrjI/VTxxq9yxvQSU2z47TyMadXWzPdqrx2nGyMOZTVUreLIvqQsOl2PDFhc4GWVxHOfmujsrjCEbTBZibRVh325MD1Tf2k51iKGrHQWD6qxZJMTUBr5iSBQTdZc36pCrqXOwmiLRuJkbbwU6BCuCpLVVjGvLqWM2FwRNl5KtsKpc99RPM7CHl5wjMZgfRXKxofTyC5HNOirbCYGuY3iSmDVF+UAIsS1wA8Uqpz38mYpcNm2PNvvKjMPKzRuL3Auu3J1rAhTy5wxHrH896CjJ701ji2oZe2RMf6qHYU0lXs6sfNYudNnbIZtVipOGnkP4T5Kt7NZU07Nxc1ymC3TZmUbnR/T6KxTRkRyyh5BmiGg0LQW38lBSC0zG8WOHgVbos44x+ZnjdBkmkqDe+0ao57sI8gqmzRK32kDJJ5ZWgFo5R19RdbBWTSHD7SMP/Ut4INN7sM2Iase3yCtR2FRUs3Ymv8bKpUBzeUsc2hpvxsrGK1VJkedFcdOhQZXtLTxCnmfyUfKFw5waL59K09hf+F0w4REeSq+0oY6m5zrYi23TkforexcqGnF75EX/ALIRTKYCOrqIgLXjGG3QAVdpzabDu5U+Iy8lTv8A8VZbVzMPbmFYjdaR3Ux/dkgzNsFlNTzvDW43EtGW8qjRQNp6ZoGWVyOnerntEwvroofuj7Q/z/Oqy9qzmn2e6xs+QhgPXr4LFai/Dc+09A7caQHxVP2fJO2NqNOrg7Lsersf/wDkOzba+5t/zBUfZ8E+0O0GHmlxeOr4lqMszZ/9aOlv+UK6FQ2dkZR+T/KrwWnHr6uUX9Ib1HyKyS/k/a2CTT4Xf4f0WrRf0lnTfyWPWjBt2ld8zQO21llrh1PtI20rHa3Z6lc891wBu1XS+0YuI3DeD5rmHHPNUv1u+zpxNmj3Ojsf736rnvZqiNXtSO5BZGcZHl4rW2HPybngalrv9Ku+ymzjR7PfM9rhNM8gX3AZD171G+b6Se0dSYoY4WbzjdmMgMh6rl53vEjXPzy0tkFo7Tm99r6hzHgxhwYwbiG+aovilmka1pxOLsIAOpvZZv12nqO19lacR7Op3YMJeHSntyHhZb0jxHG550aCVUoojFAWRWGBoYy+mQsCq216uaCgeJYs3ENDoze/ZqtOdZUTfeKyPGb3fjd2Z+g71x/tKz3f2lqW643Nf2kA+a7fZbWHFMNLBoPRf6Bct7XwPl21TujbZzoQ5xOg5ztVUhkDXS0jHtPOawkW4hWdnjHtFjmfDHFjAHE5DxKzqVvJA8m94N9BJiat32dpXcs4vzBeB02aL27yFmRu30v7efyFBBTN+8c+oD6lYbBcgWuVqbdcJK8Y5AGRtDQ1ubjvPVrvVKIvddsLC3jbNx6z/sq5pjEItmVHKhw5SzSG6gaeqtRNbHs6BjBa4Bwg3sLf7IS0kzqFkUcZJFnHsufOyp1NFMJ5H8jKQLhpaCcuoK0kUdp0FfWVznxxP5NrQ1pIAByz38SUDSTRO51M+wAbk2+nUlV4WRyNtIx1rZ4h5qNspe4ubLI0dDlls6Qhlg1zozcZ3IKzJXcvUSSFxcS8jM5m2S3dnMlrKtsLJpbZ4/hIw9yZU+zU1JWB1IeVgxC7XG5A33B9FrnqRmzVCCoEQFxcg6jMEcCFM2YVcvJRUrXyEE4QwAn/ABIPijLXEMhcfu4SRbr0Tdn1kWz6syvo3y3bh+zkxFvYstKsc2zxLyZpMLxfItOVuIxK9VbbNa0MmD2xt0ZFk3uV+s25s6WINayRo1cH2v1b1h1TqepkDqbDG0C1rWuU3UMqcDg7kHOwEC2MZ5k69wUdDs+SsnLIRjwgFwJAsONzZW6B8EE5dVN5SMYRdrrEZE3F9ddFeqNiwV0fL7NlikbmSMQHe06FWdYWaipNjNu4tljcxnxvEzbN6bi6jnp6uCQ8i98zBo+N179yhpm1dLG9pimax9g4FhwkZ8RZTUlU9pEbGC5ywgEX7AsW1Vd13NwvYXXcSctNB6KzSNc1rzFI+AAfGDZo6/on0kscdnEyY3klojcWi2I62K0HzOMjXYiRe+B4a5p6MxkgjiqXgFsM8kjiM3Pcbdg3eabVvqZGRRve1zcdwMIvcA53Vxs0WVqOmBOtm28gpqV0E73ukpHNwNsHA5C991+tQFpuDhpaQ2/Db0UsdPTyR45KUsde3Mky/wAyeyGnbfBywHYfRRxycpGWxiQYHHNwsTn0hGpPfspmQsic5jKglouAHM3dq51kNS1jQ6NwLACQJB/O9be0OVZs2oOBxPJkWY7Mkiy56M1HJA4ZSwgZEXyuDqjWSJ3Ona9pl5XtjvusiyvmY0tDwcybG7LdIKQqpY3EhxF/uvYQD1pra1xe+8jcRAFi/gNyotQV78LpBMzFyjnG77Wud44J7682eWw4X5WdYFpNxoQq3vAfYvpo3Cxu5rQWnLzQf7tZrH0xdcXdhuN2qGK+042z1bMUOFjH3kkYLOaN2XBSUVRG6INkkeXRgtc8yEXzyNupOY2je9vJl4AdbEJCMIt0qKWKMCaeGrc2YN+F1rOFs87a28VfqX0szyxSwuMcshcXNuxxFsjuy0WzI809JEWuw3aBe1/51XMUcjpgCblugJtqRu3rodruYIaeEyRtdiDrP6x/Par+MXNNFTVteXe8RyNIJAIt3XuhJtMvc1roMXNNsTL3yuVU5B/Jwltr8mLhr+brn4FVpzKJZnua5jIg6zgchna6zWpi1JUQvlbM+GJkYfzmBlr6X3a2WVUU8slXI+GrY2M3wtdfLLLcm1cr6ynjY+oY4BxcBvOQHFVpNnPEkkrZGkWcLb9CFiTK3bs+JBTVUbbzyxPj1Jaf0W1ths8tNFyADiWYsyPmHoSuehppoXAvkxN4Albm2GzWpGxOIGAjI9N10/HO/Wfye0Yng+7uPNJuw3+6eHSg6prQ2MPpp7F1iDfLIdHWo/eNoRsgON13RvJ0PzWQ/aG0Gxtyvm692cAD5rOVrT31RHLvfA6wjaMxrfD0K+aEzUzar7MNbAx2HDnlY2061SftWrayUljeawW5p4t+qkO1ZWPmuwWbGxthlclo+iWX8JYqe+xOpCZcb2vc64ffM83p6CrMVEatkLaWAXsCyzrcTvP4lWlr4zC1z6aOxdfDhB4/RXItoMhrGRMicHskwAg5ZWbp2Jdz0szfatNU4GyQ3GDlbg6EYWgCxHQVbe+OSRrZXk4G4cL5mbstHA8E3lNnzyxtlpW/aOxXu4Wubbj0Jw/ZE73vna5jiA4Wc7O+Z81m30sntNURbPeyFsrmxER3FnjQknQZb0n0ezDSta6puGklpEzRe9r6i27imOGyDK50gvhY1oBLtwtu6gjINkx8nysJMb2XY0Ofln19az5NYkFPseSKTlKuUuIFwS3MXGhFwdFPBs3ZRN2yTOs4Ftngm54gDoCqNioHRMkZTO5Muw2ve++2Z6UWy0mJklHAY2sIxt4i+7PVPKHjT2e7QhzYX1EbXOJADiCchuA43UvL7Uhkb7hHJM0xi5fzrZ9Y/kqFtdSR0r4mnnOxEAjLU23I0z6rlB7nLA6QxtBaW56cbAaqxKsW2tJLI+KERSOwhwLgLc3Pf/N0TszarpMuQDWE4bvuQSLC6UQrME4fV8lKSA57rEabsgoWTyxBxk2k8FvxA2By0PfZEXNn8tTNdJUOje8nCSzK1iQRnbeFep54ZQWxySRi7i4G2duad3SszZtMwu5SCR02InE5z2OBuRfIjXqV9tLWOF3sia4NuQYoze9/w9C1GbjJ9oIhHJC4FxDt5I4DgtCgaXNmY3IuEdu8hYVcaiSYiofGc7tIibH6C63ILvglEJGJ7Bgc4XaedkerNdY41Xnjd7/Gx2up8lpTNmNMHwte62AnDf4QSSs0RyjavJz4cds8IsNb+SubQZUGmaYWQOYyIl5lbe2HW2XUqfq4+OTIGOW7XBxuwnTD0dakAkhkL8DmhrxmYzYaarHh96le4tgoXR2xYmsyAv2Z/ROf741rcVJQjn3cQCLDK1s+gqemnQSF7IpxzTax0I0aPosespHu2xNKGSOxh2QaSPgw5d6rPNfybr0FCb3xYXHIW1GfX3Jsk9bFK0nZ1Ld12tHKOGI3F96voaGzaaWmo2QPa5zo7NJDDbQdCs07SYY3Bpwn6rKEu0OTd/wyPE51nBszuZcC1udnqmMq6xjAwbKyA/8AuXM7PiGminpGnTNPu1OD8rfAX9Fibcp5pYdmcnFJJgIBwtJtnne2isQVdQ8NbHsyWUMA+CpcN35slLHV1LGNA2VWPAGrKp47LYt2ivoZcdPKdlRRGF4dyeYLTfJxCc2KRnu45N4w8kSLHMB1jfsK0W174yL0Fa57ieY2qcHNz3557kv2g51S0+5bRY5rDzfeSXHMaZqelVH7Kkjjk5KumAaCSCTzstNVHtKN8PKcpUOm5Q3aD90G+S0XbRvHJel2sL30nJ6M8ll7RmNRJC37X4Wj7R1yOroWpjNXKRjxCxsZGJ7HgYtLkDXuTnUtTaxigd1YR9FMxwpxTm8rbEi8Rs74TonnabAc5tsDsaf9KhGa2imHJuNMyzMTXEP+HM9OeqbV0nKGEilmmwwta4xO0OeWhWlFtGENcTU17Q55scLbnTW41Ug2hD/97W9sTD6J6aysD3djXub7vVRhzCDisSdDlkOCrOhp9DLM3riB/wBS6WSsifLBarndZ5POgblzTmn+/wAH/wB4/wD/ANNp9U2GVzMEMIqI+TqC4l1rGMjXLpV6ribJPCeUa0tmc2zr87MHJadRWQva21RiIe02NE1v3hvvknmshv8A0yO4O/ZoPqnoc9W075HRPY6POMCzpGtORI3noSho6hrZozGCZI+bge117EHcVvmqpnZOqqVw/Fs1RmSldPDgmojmQQ2iLPunXLMdCI5t9HUs+KmmHXGVA5j2/ExzesWXXiejGlTssf8A9q4eikbWQN+Gt2UP/SeEHHszpX56Pb5FQuHO13rrzUxv2gXGq2a9pizNn4BY7+nNOc2hkN3O2E48bOCuDmtmQunpJ4mDNsjHkk7rOClpZmGdsLmEEnDfLfkuihFNDiMLtiNLtcMrhfxQEFLygkEWxS8HFiFQQb8fiWLxK1rIlmjZQ0Re4gmNzCAN4cfqq4qYMyX27CtmlZHJy8T6fZ0oZK4gPqMhex5pvmpf2dTO/wD23Z56q0j1Wb/OWrO8YJqY2uJjkt0g2V0zSTUrmYyWuYM7k3FrHxWj+yqY/wD7TSHqrj9VKygDWYWbLjDQLACtv08FeeMTrrWOyrlbS0+EtLXN0LQdLfVIT4s308B/sWVuh2eyqoRHLs7luSkc3+lYbG+mim/YVPr+x5b9FZf0S8XfVJZntVjq8OTWSx/kmcFIK8jJ01T/AGsLx4qf9jRt02XWD8tX+iR2Q3/+G7RHVUA+iePX+m8oX17XwuZy0ZDgRZ1Pb/LZR0dZGKCAS+75MsRJIWnI233Cs/slgH/hu0//AHGn/SqdNs6Kohlhloq55ikc20Zbdo1F7jpWpOkuLjH07s2UjSeMUrT6BSiUN0dXR9V3DwcVTi2NSwOxN2ftS4yzwH0ViWnjcyNnu+1YxGCAWFovfitZWUwqmA398IP/AFYvUs9U2TBUtc3lKOS4tuB/zDyUAiYw3DtrDrDCn4oiOf78/wDNAw+RT2M2gpuU2bUjkGOfG4jGDmPA+YVR3wHqVqjbTsr6qN7ZrEXbaEEgdIxZaqs7IFoztcZ5IjPkGZUY+K3HJTS/EoDqoqxFc0ThvaVGcwpabSZp3i4UO6yBpSbkkUgbIr0mb3aW7RDIB+ayxKuN7J3Oo3mINyFjn3hbrOVpcUjoHyPaObgzF1zbhVVlS6N2Gmvc3kOG/atTUNO3tqUsha6Zzi3UPsfMXVuL2wlbGXTUrZLahl2n1WPUsiYwtaeVlOrgbgdqzaqZgY2KOYNcDdxHHgiOtPtrS2/oVRfhdqjd7ZOebQbMe7pdLb0XHBz/AP7loVulrI4GljnteXixffTsUVuye1O05biOnp4W8XXcfNTUsj6mBs0rg6R18RGhN7LG2lXUdY4nkryFwIjiHMaAD4/RbOzmM9yjDBZvAbs0F6Bt5G9CuqrSgmbU9SuYVJSmoIkJFUC6RSslhTRBU/0eT8p8lW2ScM0X5lcqG/u8n5SqVCBG+Mt3OCmmNS+GSPoc3zKkcP3Zo+V5Hgo6jm3Pyu8ippB9nKOEl/NFUKwXpZbfIVX9nwWCcHKzQfEK3Uj92ky3KLZQzl6WKaJYSeWhOlpC099laozYFp+7KfEKs88mSfllLu9WYxgmnHCRp8VUMkY1pN+JWBEQNtlzcgJd/WuhnH2rr6rnYc9oXsf4mvas6rdqWAvkZuLD/mP1RjLhLSP+ZmDvyT5wTVjLIh4v3KJjsMEEh+5IW+P6rSKftH/QIOaCSQD2BXdi/wBFiacix9u9oUO34/8Ahov/AFctvNO2dPG2V0d7l0zWttxwn6KfqwpyYq6N9vhd6/qpqyT3ZkkmHFhjcLXtoSVHtAATNf8AK438PoohjqIZ43kudyz2Ang5oI81RJtpjXSQy64mWv0arl/aJhwUpvkS4gdoXVVLHSbKoy5tnhoaQdxtY+S5H2plaKuCJhu1jN2e9Zv1fxust/8AUWzbZH3Ro/xBU9h832urQM/tH+ZVy2D2i2YSLfuo1/MFS2McPtlW8BI/zVRk0B+1n/s+SvBVNmxSS1FTgjc6xGgvxWoyhqT/AFZHWQFXHr6NF/SY+tZW1Rh2ls93/UDT3tW/T0czZWPkcDhI1dew4LC9pAIKilN7uDg8D+epRrh1e2/tKGB3Ft/AFcpLk4rtTTCr2fAwvLAGDMC9xYKhJsCiZd01Q/8AvNZ53VW87WJsYun2oxjtH4ge6/oupr6gUlJNIL/Yx5fmOQVDY9LQxVtRNTXLYubic6+fFV/aSVx2dGxhB5V3LPDjY4Rk0fzwUb5mMEFos0OcQfiBGQV/YcPLbbpwCCGXlNhpbTxssoDk4g5zHaZEEgXXSeycDHGoqRiIsIwT05nyCy6W+nZUrcMLb781lbdlxTRRD7oxfz4LTjqoA0NMgB6QQuf2hUNkq5ZCbNxYQd1h/IWnNK+aKk2c6SRwDSMum+WXZcrn6yd1bUPmkGEEWAAvlw0R2jP73O0A2ijbgaL7hqetUXV+FkkQY0mXNttR03VWJAXmpjhAwNdYF4Ava/FdFsWNjYuYwhtr3ecziN8+yy52hp5aiYYSTYE34WBN+8BbL2ubGQ9sjWtGWRA4eQCnxarTUtVNPJIaeQY3F2bCE+OlqGc10c1hmLA+ihqKosidyNQWni12irO2tVNuBM4dl/O6mpi/UPwRPuSx4Bte4PiofensyFS4n8RUMG2astJe5j23+8LHwU7K5kzrS0sDm5YnZZdNiLqKqur6syEcs1zRlYsHmlPWuERxRtcR93W/fkpeV2c/N9NIw7wB9Cmug2ZKbsq3g20uCB15ZdqCvDUhkoeKcMe03Dm3aR/dWpTbbnwudKw1AYQBhjIeL78svBUvcI5Moaxj/wANvoSmu2bURgi8dz0kHxAUEs9HBWSuka51Pi+5hy9FVl2RLG+zKiJztbE2d3ZpPZXsuGMmt/03XHgqssZbYzsc1x1LmlpQSS0FcAQICepw9U00tQR9pSvOW9l0jJkMD3NA4FSisqG/BO8ndiN0FMWjIu0gCQ3aBbLmi3gVPDPh57ZXsOWhsFZ2a+fHJIyKNzHuLnvkNgOcVoSVFOx1/dhIRq4AeF/56lRR95qmDFLUPgjzwk2Ln9QI06VI+uqDnG4Fls2vaM+s/p2KzyGz5nB09NUco/nG9z4hP/ZtBKHMhmkjcNWnQdlj5qCts9sUdLGH0TZ3WHOJF8wDv61otho5XtaaSxte4kdl3IM2W1oBiqmltgW4m6iw6ckmMfTl2N8RuwgYXXOo3KGJfcqbnc6WPqNx5JNgbGx4ie6QktObbWtdQukdhOEgm2mfhxV4/ZwRsu67MzYEnP8A3T63mK8eMR3wSDgLBKJr2xnJxc65JAA3pMeRHc55mwDT0J8biI7EkG29vko1VXaZl9xlMYeXZWaLHeO1c9imiYzC2ZmEW+DL/Zbe1pnRbOeGiQFzwAWgHff0WKJZ2NBkxNbcG+EjS+veqJI6uVub3tBGK2ZaDf8A2URrHOMYdGx7RrYB1s7596ljrXljmcyQE6NIJGVsrp/LgMJNNG4Otq0ZGwy7wVUOa+IRxl9IHYibhoIuL8Uy1C8WjD2kFuTXkWuc0ZHUbhIBCY3gO5ly0g2ySApnSNYKh7XbjiB7EBY2ndUFrKl7HgixuDdU9oU5jDeTl5THznEtDS033lTPkpxO6J8skryedia0N+pPVZNcBBK2YPa6lfzLAWIy4dttV6P4c83r/k5f16sno+njdzDdjmB7WhzMxcWFr9Vsls7SiE0sYtiNgMJIsc27usFUBRS0VUInsaxpeC3Ccnb7246LTq5GMkEUlO54bzg8a6k2vqNFjqTfSMueKSIRERyhscYxBmgtbPwQfJIH1HvEEsjbkAgWuMemnR4K5M2OfGyOcNcW4SyQEZHp/RUamomgqpY784y2bhzPOuQPBc7K6SxSrXskkY8GWN/Jki2ducRnpwUlUIayOKF89pYsYu2xJv0Egpkogqyx75pRKW64xnnvyQnpaJ0r3OqcOIvI0GtwVi5rU3FP3IUr7ioc8D7rm4T5lbm1GOkNOWyiPDE7UHgeCx20sEduSrDKBow2PctitpWObDyj3D7NwAuSNCFv8Yv1lOp5yyANqoSWxvByIvm7iOlROgq2wkjkXHE/74/D09auHZjw+J0dU9zWgixvc6/VVP2fV+64RUNLsRJuTpl9FFOe2rDpmCNpIabWcL/GBx4BGolqB7w91M4gFtrDX+bqWSkrveZnsfGQTzbkX+IE6hRS0e0TDJaMOJc22bdLG+/jZNE0ccVRS04kDWSEElpbf7xsqUdZC6tgJhzxB18vmurXuk7JqWQQ4nWZfmG7SLKvHLVMeMdJJhDb3sbaXUi0+mjje5hLACI8XZhur9JNRxVEYlp4HMLgHYomuyv0hZ9PeSodgiALY3D4+DSNOxSwVzTUiNvJNLn2uY28epZ61rnG6/a2xoanknUUeIOwuPJN135pg2tSQODRQFxu4gsiabDEcgq1Ltlr3Th8ONzvhLYwOO8ditHaFSC0xbNqQcBzIOG+oCxWojqdqTAv93onPGLK4JyPRZMirq3lWuNJPYtLnNzDRkCNe5PD9qPikDKLMu5gMgAAtbj0IRUu1jyjeRibi+F2O+6wy71Mi6eaqteA40L5Y3Z4TECD/i9Fj1MEUlTOW1L4xiwObhAAtbK91sQR7UEbWskhcwHnEOsQCekLGlkp2VT2z0DS9r7PIlcdc9FvnPxm/VqOn2e6hYyoqSGMfdt3gYr2uUJZKJjTyUbZInjCcTnOzvcX8CpP3dzomupQ5zI7gNZcbzbo7VZjlqGANi2ebOu3UNItobq6mK1LNKJGQRNkawXBc1txpkRxWrRsETw73uY2POY0WaR0jvVCA1DXvL5Ir2sLyF5tcbu9StqI2NBfK0Ws0YQTqPoFdZsZe0HXqJzkQJSQN9rk/Ra+z2EhxjcWARtdgGbSQ7gs3armOa0tzLnOcXHV2QHotTZ2cDrZExPF+0Lrzdjl16prJDNtmR7+a5smEg6b9/apaza9PFHUUj2yB4ZI3GAC3naeih2a3lZJcQxYpN+e8K5UyiLmcly0Yc67TY4Rne30U6uLxlvtX2XtGipaeSKapa04cyQbXJJG7gVou2hQyySD3iD+Ha2MDnc4W68/BUBDsyrbHCYRiewtc4NsQ4WF8t44FJ2x6SZxc6NpLmAkC7ecN+X5lnyk+teP+Ni0Mk0rW4SDGNDfe5Uq+BrI6MtH9Y0eLVlv2DByuNkxYHkSAC5zv1dKkZsyfFyse0Xt5bNuR5n3ss+iynnF8Gy2mOKwltfC7MdH1AQgim5Nzea4Y3g87XnHdZZjItqxykCsje8Ac4vGbeFj0gqWKba8TLxtjlIcbgloub9YU84eFM2e17TLaHlGiwybfQDienwVuKZ0cdnRua27szisOce5VI6qupA50Wz3SF1y7AQRfIHedLJ0W3KqOMcpsqoIJc4lmdiXG4OW5a8pU8aMUodUPlyIbJa5/spxkadoRzXbiALfiy0TINq0rRIamlqI8ZsbxX+60G9uKe+s2XLgMRAdckgtcw/CePYrsTKtwztc1pGutmuvrmuXkJdWRNJNw1oPcF0IdslxHJ18Y6BID5rnoBjrmni1p8Frn/xnrf1uxubykBvazha/UR6rQJ+Yg9YWc5rsLC0i4e2/OtlcJ+JzL4x25O8rqWac1Ypw3lqgWt9puy1a1Z+xomyUzuUuS17gCc9/6p8MoE1Rzrc8a/lG4qOhdyIlY0tvyj3HXLS2hCmKuVMMbI2PAAwyM8SB6qnMMG1m0/KyWe0HCPhAufFTVMpdTP52hadeBBUNQx8m2IpcwGxOLjqABf6pipq6lDaWVwxnC3Fo3dmmiEuqpGtmjtkbHUZbwpqqYSUc7cWsbhm08FHAS2pE/Ns+Nv3uh31CfgEVNJK12EMuHH4uG6yjnppYuTe6OOzZG3ItvNvVWoIxTco9+kjsWYtbIfRNrZIn0cpaRkA7I20N/RBXdTTN1o2u6gCo3RFub6IN6eTK1y8Z5vHTa6QkyykHaERzr3RCtjPJta3A4EWIvonTSQcm7BGA62Rxb1rVsn7zROu02lLdeLSrRijf8VM1/WwFXRzjCwsq3sfIySCM2aTzSbHpvu8VmCtnNi6KAjf8X1WxQMZ+2KmGVoLSb2PWbeYWt+z6B5sIY+ppsmjnJHNifU2iYQ14sDfS5F9epQMqY3yODqWKzSL2v9VqCnjk29JTvB5N92kdWYVx3s/SEnC+Rt+opozKiCCOJ0jadhAdYZ3TYYKeWNjjC0FxcMui3R0q3BQiaespC7DeQHFbrKfJRe4thjc8PBkJBH5f0QZrIIhHO0sJ5KQ2zAyNuhRXixW5OS/RIP8A4rQZSS+/VlK63KPa0ixyvlZN/YdW2Rz8INxbIg6JopYox/Vzf+6P/ikJoxunH/q/orL9l1jf6hx6goJKOoZ8ULx2IAKmH5qj/wBz9UxtWyETPvOGktNwedwzzUAhexmEttbosm8mXNkYR8Tcuwgqov0tf7xM2Jk9U1xNgST/APJaMUdVIHGOvqBhdhIxEf6lg7Lbg2hHc5B7b966OneI6uoidlzgU1cMLNpt0rKzskH/AMk0y7Vaf6TtA9Qv6rQEsXz+CcKiLfIAepXWXPe9VkW1w/3icSvbhc64xdRCinc51RLjeXOccRJ1N81NtS0e1mTNItjabobWbh2nIR94XQrMmFjxUBU8osoChE1Oftxf7zbKO1nuB3FGN1nRu4ORkbaZ1kUwoDVEpqD1y6a4NeLPaHDpF1zcntU9py2fJbpNvRPp/ad80zIzQubiNsRfYDrJCqY1Z9kUE98dM0E725LJq/Y+jlBMMhYdwcLhbRraYa1MH/uBVa3bdHSwucJmSOAyDTcd6aY4naOxhRVYpyOUkNgAzU30RZsCsIBNHgHGR7W+ZVvZM0m0vaATYg5zGukuc87WHn4LqQTiLiAX79OlNXHNRezlWxt5H08Dei7itDZsRp31FM6RsgicOeG2JJFyFdnq6eEiIyNMr92Vz5dKrUzLBzj8Ujy93WVm9L437V6Btnkt0VjnKGmGRPSpg4DXJZ0G19U0sATeWZxuo5KkAgAX7bJpiYAX0RJF1TNU8G7mtA/Nn5Ku98slRie4mHDYMa8tzvrcKe1xbrHBtO9x0tZZkE0Mto45gJAQ6zTfIf7qaVkb22NPG42yMhL/ADWcyb3KUsmZFGwjJzWWv2qzTI36rmRTPlkueddxyGoIyVlkolZLyfOaQCSDpp9VDVtEjc7FpsR0826ngw8noLOiBNxluW2FHaMoiopCTbK3is7Z9U9rJ+RPPETiN+5bQbA7+rjd0CHPxUjSR/DikZ1ta30XSfy/9c7/AF/8Uq2fkrc24kmYy99Li90+WrzqHRO5zQ3GLbyQfJTyU/KtcHQAucQ7E597EaGyUFKIamSdz2/aABw3XAtkl4wnepK5sgmJjAsQDdxsFhQ7IrmyiTlocIcDa9yc+i66Ate512vsLbmXPemSPjh/iTFp/FIPVTx5/S9db6J7CZGPDXWLszwyH0VcNtTyNy5klyPFNftHZsTg51VAXfhfiPc26a7btAbtEkjhw5F1j3gJfFZ5LdZTsq6KSKa4a5wJINtw6CoIaOGmwuYJXlrw8HJ2YFt1lWdt5g/hUk7uklrR5lQSbcqnttDRtDt5c8u8gFJ1zFvPVaskUk5c5wydoNLdh+qa2mfGZC13Oe5rufkAQLbrrFO1dp6GJrb7xA4+JJUb9oVbhhkrJIgflaGeTbqeU/wnPX+ug2o+L3B7DJhJfdtjnx3LDkpaaqjLZYpZc8rRnLtyVdpDwA+ve8X0e55N+0K5HHJqHxvOgxl2SxfddJ6OZHKK2CreybFA0Mbe1i3pHHtVejjjpttSbRMpu8uLonMta5vkb+iue7tI5+J5txumsgcwl0b7DgWmyClR0UsEk0lPXRtMxuRyJJGumfSrD46r4HbQmL+EcTW/6SVJJDPKQWvYDvc5l/Mpr4alh/pEZ62fRDIjjow42qJas8A+V/pZH3eJtmxwx4bjMkjvBv4oNpZNcTyD8rbeZQNORfFC4jUXfY+BQSyuMgxOdcgWFngAdQFvBVybWxAnDvL9E+NrWyB3OAG4nMeKnJhcBckn8XOTFRRTNDXta5oLxZwDr3y3pYnyuBd9o4CxDnPLbdX6qVkoa0tLWgD5rAHvUcl5G6RN3ZFTDTX0rJLl1PG13GxHiSlROqaTE2CWNgebkOvbwcmNjkBPJ478SCO5FoqWG5lDR03/AERGkNpVkRHKMbI3e5gOnUfqqG1DfZ7XSMPJy2Jd8l8we+yiMr2fC8YrZEgnLvVSk9opS1zJ6XlYfheMWvUtaYZDE81ELnStlilze2NwxN424i6qsmikqJnOh5Ah3Nx3Ia3cOHeugomQBoqdmuJZe5bvbfW4Kzqn3GOocyaqPLXs64Lbb7k3AOqumG08pheMM0jsejmHCOjTVWf2ntBruY9j7bnC1+5WoKKlELcD2SNGhaQ4d+fmnSbPhIL2OcHbmh7czbpWbVVv2vM51pqXERqQ8et0jtDZ7w4VFMWHiYteogKtJSTxj7Rr47nV7LjvbdUnyaMDmuN76287KDTDNjyNykcwH5S76FSN2ZE9nKU1W4svqWhw7xZZeEuF5YcR4ll/FCCrfA94a4Bt7gFgNsh0IL7qCaQ/ZTQPANtSD5KCo2VWlxdyGIAWFnAlB21JRGbCJwtvF/G6pw1tVA0NY+7eD2h3ogdNS1ETSXxyRjqyTI3mKzI55AW8HWVuLbdSyUYo2FobctaC0/z2K1+2YJ3Bk1OXXNrmzvOyCnFXVrdJsQvoQCT2lSs2xUMaSWxuF7Wub9PBWZ5aGOJsppDybnWJbGW26b/qpm7J2fNbA/CL5API87oIIK2nmuZqLFwc1gdfsTnjZxjL3U7o3WyyLc+q6nGw5Wu+xnBaNARe3aPonT0lTDDLiwu5h0dnpwNkFLZlFDUUjBJVGNzTk0nLQG+nSr42M9zSIqqN2VtL+SipKd0VPG18BIGRJZccNexWooYX1LLC1iTzXEbr7ioC6hrA++FjgBbmu+tlNA2WKRvKscCAc9Rod4T8V8y5x4ZlQVDmXZZzg4XyxHhvUa8TI3B8hDmAHM5gJT4eWaeSaS0ZaX7EGtjabiPdnlonAM5Z3MbYC+bc1nHQaVxkmw4rXFyL6KzWS806ZnUHq+ibCOTqIwG5FnOFh/PBRvncJiLgfEAL67lqeoxfdNfJe3Oy6jZG+TQLnIXsE10hBzIabaOcnYy4EYgQMstUVm7ekLaANJPOeAMjwJzKzotqSMB5ORrwCOaci7O/YVobYqnxQx2kwFzj8TTnkfqsY1b3zc5jC43yyduFtU+lXamqcWxYowXNiGIYRfFfMqv7xTOczlYGxOIF7C18tQR0o1FRTPIEtM1hBsDhyOfRpko8NGLhxdGC8jJ+6+tlUWI20xiAfK+PIX52KxsoasxwSBnvDpXffBYDzbakptS73eHEyqc6/wAIcwG4zvnwVakp5JuZGG7nuxb+Ay77Lr/PmW7fjPVvyKbeWa578NmgXbibw4LVjjdMZIQ4ta4Yr3A7c9c7KpVQkCTK7g0ZB2IAZq00TBo+xmY8x4SQ0kEm30Uvr2kjfZO+pbs9krbSsLg++t+HVmq21J5fe5MPwBvA5c12/uQ2W7HWRvxudhbmHCxBFh5eSZWVr4toTwgttERcE5EcmTopb5e0kymVdQ9lQ5l4y0H7x6D3KKPE81E4c6IOqA0HDivmbnqF7qyZeWk5PkgS4taC8DW9sjv6lV2nTSua0MjfFCwvztkTlnYLNdP/AMQ1jGxV0YmdHIQ9rSWHqWYamnkhbHK24jBtcG4uc9FpxbLdLUxlksRfZlmkEE2aN9uhY9TGyCaaGVoD4+Y7XW4+ixLLcWyyJqc0ocHQCzr5a9F1ue0EcUxpS8ltopLG4GVgCudpcGNoYM9RY9I+i3/aNrWQxh5/qntB/tN+hXRzv1lijjPIBtQ4fZHIWO93SE8QTshDG1hcLn+I08BllcjsVPkwKk5nmQFv+D9VHyZ5GBrXkXcb26wFMrWz/G26Nz5aj7drTY2OI2GeWoy8VDOythp3yRztIJZmS21rZ59ZCovkmBrbSHM83nac5OfPUQQuLJDcsjz62g/6UxNbNQ9+KA07S48qwcQW7ysyOsrRPyb4S1rQ4B1iNGlI1DxtKFj473MYLmc0k2b2eCVLVNfUG/J4bOJxRlpOR6wsznGr1rbpiJYp5mm/u4LiHtFyDfQrMpdqQyTNYYgHXvcgFCkldHykkUbWDkySWOyPaMt/FNg2heUGSNwcGudcgOGQJ39Sz42N2yrlNtulkLhMwEYcgYwSO3qurjdqRmxpaSUFwtjERAGQtos6LbFGYQ0U4dLcnKBg7MlbZUVrZXGnopSW4mBz3YWnM2WLz/4ukK/acgH7s2NxxG17HICxNzpmVJyu1HSPkbPDC3LDazjlbr6VC5m2JJ6eR1PG20Za4kg2BdnnfoHeo30u0DC3FPBfEA0Mad5KuIf7jtOmla735phcQ7DiObb3toqFPLW++yCWl5fCSHlsYIv120WoygrHYS+ve7Lkw2xLbkWve/TdY1EasT4oqiFpkGFwc4FzgdVZ7hWmTtKecMhh5IBoNy61wAL5dqmbSbSZHzquON4cS6zS47srqoY6h1YXSV72Wc7C1jRa3X2DuT3Q0Re01FW9zoAMOOcG+pvbtRBp4KeEy2rHh2MDEHhu653dKT9pVdJSudNDSzsDrWecWW7eqscuzooY2RNaeUeRiwYgNOPWodoVEkkUAmqGzNc9zrNJAtlbLLgVuSs2w6t2gytIY2ljhfGSHFhOfZuW7sjOO/EOHiuTpyHNL7C73m9ugfquq2GbxN6vRdOfTl1dO2UMHKn5XF3df6KFsomkke2vhzmcMDpLHPo6L9yt7Pa0Mkvo5rj2fyVyLWEyuAt/EcwX3E2HfYFOppxcdO+nqOTbJzJi1xIMYDr69GYUMdZUFzC2MMcRbDh100GmltyxNm1lXFyUEUrmMdG8EcHDF46KOSuqCA8ukH2d2i5yOLcufg6eToH1kpijE0Tg1jQGlhdGXXsNd6lZWta2ma5soLQCedf7h0CyI9qVjo4wx2CeNoEZsLOvY799sk5vtBVNkZDK5rmxjGWvjzvhuVLwvk3YKym5d7nuluQ0NFs9/SrEVbSDGeUIGInnCy5r9tjk3vkpKZ3OaCLW1BKkdtKlNKwtgLZJLkNbJcBo1PDdwWbwvk36eSJ0TftwHEu+8LfEUHm9PIGOcTicL5WsXHf2rBhqqF0UQllniuCfgByxHU/orUc1C7C1tVgFzZxYTlfLgdehS8XVljUoTUl7y57LWBcQCBpuudMlZqGPfyOF7iTIADu0I1VCkeKOsLppH1DMnDALneAC0m6ubRr6qoija2EQRPlaLudd+uRyyCz4+9rW+sittGGeCOTlZGO5p5hzdprosjZ3OmjdbPB6kK9tGOOGkkPKvdIfmOqr7HAc1hvxGX5iu38/c1x/p9WTM1z6xjpeTMT47G9rm17fzwV8tjaedtSZvXUW83Ln4nCQbWL2l2GQOAGtxcBWpJKI1JjqNlk5nni9j5row04YC6omDNovscJxCZpvlpr0eKkjgrTI4Gpka0Gwdy0brjqwrMjj2UXPBhMcQw5OJFnG/G24BTxUWzTckttlaxPbuRVmspav3aW1Ti5h1a07uhiLhXh/2ceNpzDhAwj0KZ+zKCSNwilvkcg8FUqtkcXuLhjPvZAPOAw5Do6VBpvh2gY3XZC4kHL3W3qFWpW1Joo38jG4CMf1Fzp+YXUn7IjIBbUSi/T9FHSbNdJTNIq5mFt22a8gZG3HoVBZO4E2p8J6YJGeqZUSkwytMEJJYRc4zu6yrP7OqgOZtOoHW931SNDtLQbVl7XFBAKlnNdyMJJAN8Twcx0Aoipv/UjsmeP9KVLT7RdSxGKv5NoaG4DnYjI7uhSGn2qP/NxuPTG0/wClBVrZ7incYbYZmm/K36Pl6VaNQDn7q6/RMwf6VV2jBtNtG58zoHMY5rjhjaDk4dCncza7b/Y0bx/2m38EFKmF9tTWDgTG51gRfI3tfqC0BUtOTmTnr5N3+pZTXzR7ZLpmNjnwklrW2bpcZK66rmcGlmz4XO1JLvLMWUENUYm11LOBUD7WxGBoFiN1nHNaQqYhp70B0w39VjVtS94a+Sip2Pa9rsYeS7I/mKtGqfc4tmRkdErs/Aqi1E+milllBqMUpBJNO7KybVOpakR45ZWGN2IEQvHoVU95aHYjsqQG33JXeWFONezDY7NrG/ldb/SgaZo/28JeVaGmAXJY8Zg/lutL9oU++eMdeIebVizVkJ2hTyCmqmWDwQ5wucr5ZdCtftSl3x1bP7TfqmDSG0KX/wC5h/v280RXUo0qof8A3m/VZh2lRn+sqx/dP+pAbRojrNUdsIP+pTINY1NO/wDroHf+qz6rO2gKYVdFI1sDhjLHAOabgjfn0KP3zZ51mf20yqbQlonxRuhlaXskabciWkjrsrIjY9w2eX4xTQ4uLCPQqwIITpACeIYsvHsr78lNfpjI/wBKVtlHSWkPYR/pTDWmaaMn+FKOprkjSR/JIOw/RZfI7Pd8MtIP7RH0T209KdJ6fsnt/qTDVD2kgEb2kXHN3jPVRbTBcylqQDZ7BnZT7bha2kZgeHi+okx7usqJ0LptgRzRcq6OO2O7+a06fD2qwrKmF1XKsy6Ku5EM+6ejNSzG8ocPvC6jGdwiTdkZ32sgJTCnlMKK06oRNfhp5ZSPmfIqZe+/8R/94rsz7J0Z/wDMTdwTf/pKl3VMv90K+k1xUkzmtsJiHbgXqDBNObOlxDrvZdtJ7JbOju6ase3pcGjzRZsbYsLbOkkqh8rCT/lU9K4uKU08rnQzuBILea0aKeOWsqS5sIq5y7VocbHsC64DZ1JnTbDkedxMX1Tv2ntNxww7OZTs6TfyU9LtzGHs3YG1eVZJ7qyBt9XOsfO62nyiCUteCXNNsLBfNMfJtWV+byAd2QUDtn1BfikcXO4k3UprTNSwNAdMG3GYJAt+qgFTSN5zpGudvwi91SZs94Fi7COGEp42cc7SEndkVMFp+0IBfEZAdLlpVeTaEFrBjiUmbOtcvLidMgfok6ljbzXOwnp/QqiF+0nEM5NtgPiDtCVcp9o0h5rmOhd0jLvVcUvOs17LDeWpwppfukG+V2tug1DGwi4Ngc7hRTRUsrDHMY3tOocQqooJSfjDRxLc080E1spm36BYKCCpY+KSOSlqS/kyfsnkkOyItit08Vao9ryMij5ajmDmtwWZY36b3HFRigkHxSB3Re3opW0lsyGk8C7LyV9npI/bbx8FBM780jG+pUL9q1znfZQU0Q/HI558LKVsBH3Yh2EprqQEZYcXHNXev9Txis/aG0Hkg1VNGfwQ3P8AiJQbVTus6arrJXAaMAjb4K02le21pMPHCSEnQHfLi/PmfNT2qk6V0twYZH/nkc/zKEMXJv5kHJ3/ABNb43V8U4I52A9OEJhZCHC+N3U0oITjOjYxbeZC70TMTha5pgOBJurLfdHOIbGCd4sU8NgtcQst0hBTdFK8HA6K3FuL6JcjVAAcuOoSuB7rK81zG3LY2i+9gUnOI+Jze0IKgZVsIwykDpIPmE5pqm/xKiM8but5BSyvs4AzNb0b0C1jweTc0neWgEoIZG1MjTee/ANNvMBUnbPmc64LeJNwtPkH3F5rjgWZeaTaZjXFw8Afqgz201WyJwEjhfpvdK9W0BxmmaRlYMv6LQfTs+IsjPHEwHxTORY4Y2BoH4WNP+lBU5d8n9eHEfNAL+akZNPYjG0nddpV5tza1/8A2yE1wAILcAJ/6eZQUrytkxF7T3NHmrIeMIeSLcWOJ/0qQTtBwh0d9wxBt0mEucXOcL/KCD6II3FsuQEme/AozHCCQ91+u48BdWsTS2x/ukIMdIGFzmYOi4t6IKrKWJxvG5jb/jP0RFA51yyePpIfiU92zsBLmyW3hptft+qjkbPYiJzQOkjyAU9qXuNQMxWOHUz9UwtqGXHLh3W2yjkbV4Q4OLOiNlx22SjlrrgPeD1tIP8AlT2elargq55Q4cmebb4wPNZY2TtKNtjThwz+F4PqujNS9jbSQ4z0A/RFksLhcwtabaEAKe19ObMG0KdwkZSVDCN7Ab+CidJildJWNk5bIlzwb9t12AcywsxxHQU7lGDIsd2hPY52n9onRtAe3H229FaO3A++FmTibXNzbLXvWpJT0k38amhcTxYD4qtJszZsg/hMBHCQi3ioKP7Yp48zTXcDcBj7AfqqT9t1TiWmDlYdLOIJ7rLUPs5QPOJpmBOdw8H0UZ9moxfk6uZvW1p+iuwVqfbDi4NFEbjM2cBbxV39oQygGWnJbvJZjHf+ihj2DUwOc6OojkJFueMO/oJRFDXRNAdTtfbex7Tbvsmhx/ZVSy4ZC4aZDk7eSYdm0T23jEgH/TkDh43WLU7JrDWzzGinwOcS0tbc+CryU9WLsIqcPylrjZVG4dkAOJjnIHB7LnvH0UTtkVQjtHgkHBrtO+yz49o1kLcDn4xpZ9x6q/S+0UsGtGHN32fdBNDS1UDADTyWA1YMVu5PHIxtc7CGPsbkDCe1Twe1dG51pYXRjiR9LrUp9qUVbH9k4ScWYSbdeSDPZeM2imeBnqb371bpKiZ07WPfiYb3Bz3KV4pXOI91jJG4NsfBRs5FpxRwmJwuM3E7ukqC2apwF2hgKjdNLJKMTmWab/BnoRrfpVc/CAQwjW1/VMfPG11scItuJ/VRuSLIAwkh5KjkDXFgc8gdaijqGSPIDmvcN7GE+ITMcpmcGslNh8YYG/5rIuxKYo7iz5B0h6jl5Nr8TnEkjVx16k+Rr7jnNb229CmiGXnF018Q0DP1TE8onijHKBxe4kgb7Wv1KKRghlY9jbA3BzJvmE0zMZk9+emPJpHRrdMm5J7C4TSA8eXcEys6sF1ml3JW6bDLrUR2jTBotVQZ6faDyWQaCV/OYzFfS2ZTfcpWZkW/tD6o1qbaFaKshrLNbE7FjOYIuL/zmsYVEDpHCaNnAG2YPSAtP3CWQiwF+JIUVTst5I5SMOOl7epSLbFXHTNMj2sc1psLB552WamMULmF0VVIGgFwJAOfomu2U6MZsawHPJ4HkVDNTMhwveSCbk20I35rTOonQYy6Q4RGOcQebjzFhbidT0WVh8c0AM8oDcdzjY8XHZ6JVlPI8MY5pwDi0tsd5Btp6AKu4TMY187myRMJw2cLk9OhO5dOepmVLMqWIOs69zJJqGi5A/RWGVUsbhncMdo8FpGe42TNnGqY11S2F7w+4DsDjv1yvv8AJWZNpGzy2Zoc555rnYSNLXHYs93yunPqNDYzjLLdzsWFmuu8lWquhgqWy1Iia6Vlw8/eOVvIqDZDzI+WUtawuIbZtrD+bp1NtCKm2nNHIcAkcRY3zd+qRn9Uat0LHSPZzZ2i8YdcDFbgct6o1tdI+OLlJHg4jiAxNI00sAre1YZJuUp6SKaSBjLtfhLg4kga9XkqgonthhijmDwc7SMyvcjTOyz1jfNql70Y6+QsbK0tLue19r2B6OhD9qXidyhlPOHxta47+IV1tOw1DnyxNDXX50biRnloetVKmiqoZXtpmctGDkQQTbpWfWtbUkU8U8sEbWAPdhP8Jrci7iFrbb93MEfvDWOBGRcSLa30WTTNnirmvlpnxtawWeWkC4aLZ9a0vadzBDEHsJvn4OWs9MW+1I09E+pecTQ50eF1prfd4WUf7NpyxmCSUYSSLFrh6Kq4wGsnBa4ODX3/ALpSENM6Fh5YixdYf2GqZWtn+Lk+zDartK675AQS3TM8CVGaSzo2SOxxtEZfYEXANj4OQkiYGVLoqsgul1G7PTVWIHOjkc17i/EyMXOdrNBPfqptX0kq6anfV00tG44jI0vD3/dFrWBWfsyme+aaOoPJNER51xbMgeqt/vbKmIxSsdGdRlf4rfRWdjzGZ7Yak4Ccidwz7lnbIuS1Xm2YaGifUw1PLFwwgMbYt5zc8idypU1W5hle9peRGScTczcga67+K0eVq4DOfcZG4BkWtIxc4DWybFtCWRkx/eMTQMjcnMjcnNuezqTfSXZu2CWGMwSOJIw2ZcAaevFWZa6qqZIm00LGFxxNbKHA5Z8LeKliq5KiNkcdK4kWD3PIGfHLNMEde+XHJWU7Da7WsjuB39Czep+r40x8W0pXnHWiMNFsMbAQb62d1qD3Km5GJ1VVSuxnEccmmRBsO1XI6ESVQldK4yFlyRKWfdF9x4pk8WzIYQ5/JB2ZLH2NjlcZW3jVNXGftCnpKaif7tiD8BzPAkDgFQ2e+9RCCQwxZ4gDc781uvfssQuhmjZyeMXa05EkZHLqCx4qdrZ6uRjXYBG4ANcHWByHhxXTn459fUGJr3u5QySkNPOc/jl6qeplibNKGwtD4gWlxBJyGG/eqkTYjJgbmXuaw531I+iMVRI50z42ufc6XyFzf0WsZ1Py73thYGucOTc46DO7vQBERwuZEXO5INiOTzi+87gmSNlL8Lnhn2TTc55kAnzKmmMkEXNmku2NtgwEDOxvl1oqtE9pZCxot8b9ONh6LpthkBsf8/dXOOnfK6ASEl3J3udfiO/qsug2GbiPocP8tlqOfS4Xcns+reMsET7f3clysoMczpb2tVNNuq+a6jah5LY9Twe9zdbakhcnWua5pBe5pEUZ0vuv/qKtOfgwx2DByoxMkeCCDc3sPMqG0jSyNzc+ScbDfqQrDQ0SPdyzf44OYOl7kadAUbTITCJHB5xPivfdhAHmo0le+bkWcxxDoSTbOxuBb/CmCWOR7WzNwyubzZHDW+531UZa48kGscfsXA2zzzU8U7SNnxcmeUD8QceFyLII6hjGxTslZgdygO/PJ1ihCIRTxOkJNmOGtt/6o01W005ZNZ8LbCzmglt94upKhkI2e02a4GSwfGbC2Rz4KCCoiaRFglyDMrD8R6VbpmU3IxGqmla05Atbc5Hf3hVzHSPjjvyzciAWvDsr9QVqCGkHItmlmw3IbzBvtrrxWbfSz66CBjGTmR076oSMaQZGXJv/ALJ9SJHmM85jQ5psXX+8BpoNdyUUUNK8xl33AOcd9ypJzcgF4Fi3mjP7w17lw326/ijtWNsUOEFt3m5Jvc9efSlsfmUxPWPVV9syYpGMaA0a6ZnrVvZjcNO5jjYl2uu4L0ceuXDv3WdRvDTtUuyBAdmNMx9VakrocUYdKzETmLi45p+qbTAM2xtKO9wWDd0tU0UET46aV0TceEXNs/hsql9BE8P5QZOuAb9p+qT6aN3OcwZNJv2J8lNC4vBY3C+Mg2FtCCPJMjpWAWu8Abg9wHmqIpIXOsGyvZfK97+ahfI53uBvzWPZYcMgrbqcgG00jeGYPmCq00RZT078ZIa5rbdIdZFX4NqVLWtBeTYWzAPoVLS7TlijALGkOe9xNvxH+dFTdFK1z8IjLQ4gA5HUqMGQRuGDMSEEA6ZA8OlQa/7dp2uAkYWk775eICnj2pTPzxOt3+RXLSyujkjc+KQC+pA4KaSenmDcTiCBvafog6OhqqfkngyNH2r7YsvvE+quNka74SD1G/1XIU8jGQ/xcLeUcBzrXyBVgBwaHNkcQeog+CDoNqEHZlU2+fJOt3KxFKXwxvsecwHwXKNq6kmqp8dmYLAZ2II6+tWqPaczKaDFhIwADedOoeaoftM//qKG4+NoFx0ghb7mMmZ9oxrwc7ELla2qNRtSlqCLAOY09/WVtftSnjdyb34XtyIyv5qDP9oKdjKiFsUYYHRPFgLZ3/VaNPs+nqKaKYPkaXxg63/nVVZ5abaU0b21DRyDrWwk345q1seZh2bDHyrLsuyxNibEjRUZm0aVtLtWkbfGHNcLkdY9VebQVN2XDS22bgejgodutw1uz32sMdvELZid9kzO3NHkoOe2rTzw1FO7k3FgmFnAG2d8kzHPG4cqyZg4OaWrX267/hUrr5scxw7HBX2yBwBGYIur+IwI5g++F2m8En1QbPjfIzFiwkWv1Ldkgim/iRRu/M0FVxsmiDi4Q4XHeHEeqgzS5ujmsPQWhVdoNjNJKREwOAuCGgHJbEmx4nkYJpW2OmRHkq9RsWV0bmx1LXEi1nMt6qiqyOmfTtkMbAS25JaCpIoKaSMODW26AfRVaekrKjZcfu7WuFi086xyVihiqYabk56eVrgflLr9oQPNNT3tgH98j1QdRU1s4iOslCSZrHNxnCdOcLeaHKsIuMJ6kFWvpYYqblIm4TexF7rMpSP2fOwkkh+l8hca+C2688pRvAJ03klYdLlNOzQOYHDsI/VIIzYtF1WfkVZGQI4FQP1VZRaJHIEcClok7XrF0U/cmFObm0IHIordm9ual7SIaWOM/MXYvRUYtpbY2xPgFQ8MvziL4WhYsPJh4MrXOHAGy2qbbYgiEcNM2No3AqK6elgpaeJrQ3G8Cxkc3nE8Vb5QaC5XKDbr3aMt4qdm1nuI5zm9QQdNfoSWVT1srgLBzh+LJWhUusPsjfosUFtLJZ8lVVZhsQtxwn6pzJJsjhjI4FxCC9khZg0ACrvc5zdWMd13+iayR7SLzROHC9lBZxR3vibfiliY45Ouehyr+9G9gBlvDrjyTTPd2WG++7iPRBbu0nikXhvHsCriUWy5O/5j9EhMWnnAW32cD6oJ8Y3a8N6WM/K4diibUB2Wh/MPqk6RjsjlY6E/RA/G5x5hFukFC8xNi9g6mFAyCxsSTusFDikDsmhpOt2lBMY5zpPb/wBMJ7GvaOe/EeJCrum5P+I0jqf6IGoabWqLAcACgtWzv4pAg71SdO69y/FwAif9UWTSnnFsYHSwg+aC75JhbFm7mdJOaqme+uAE/wDTJ9UDTxyHE62W5rA1BPigAxNLTb5d3YgKgOIMbi/LL7N1u9VsVPGMPLSH8LXA+ii5Ond8EE5vvJKC0a6LHgka9rhwcPqmuqKaPPKx1IeCfFRstECyPl4x+EkjyRELHHG5zifxNtbyQNkrmWHJx33XD8/BP/ei5t2xgHQvaSfMovq8FmsdfoDD9VIGmVuJzm5525S/hZBHMZrBrnWG8HmeNslG6N97ubhbxEzf0U4p49zI78RcppiLSDHE13XYeNiUDGzYRZ0uG2mGYfqpfeYiCG1Fn8S8E+NlGRNmRTxsA+cXHok27r4zGOIaR+qBPjE1r1LyRwIN+4pBjHG0ksRJ0yBPkpouTYwhjC7jkT5oCXECyJh68HNv1oAYHgERsibf72C5H+IIxUsjXYpKiR54Fot3ZqWLGxtnhhI3tvn4Jsj5wbsbiB+Ztj5ooSR3Ni6S29rXAeSGBkLrNAed4OoUbhKHB0wm6BjaR3KQuc8WMbr/AJz5jJA6apZA0EsNzoLW+qkZMCBzZAeljvoqr4y9+MQc4ZYuVcCpIn4AQcDTvBlLj4qCw4jK7XHqBTZGktu0OxcMRHqmmUN+J9+gJjqtgcAMR6h+iCQmTU83+2Lf5U1t3Z43nPc8n0Cifgfznte46gB1vDEmMIldgFPI1o1xPse4lBbLATe1z0i6i5KVpceXkAJyAtl0C6imJjIDAekSTW9SqZ97ne4wG1jY2lCDSa5+Kzgb/Mf97KE1bA9wuWubvywntsqkUO0A6zpXMadcLgbd6J2c2SQ/vOI/iFz/AD2qom98a15a58ZGtmsxeN1PDURyD7N5uN17W7FT/ZkEZDn45Ld3cmzMpbfA6/4Bn5KKvuntIGB8gcfugD6JGSrOTWRnrvn4rGkbAzJmNu/n5+SjfK5wsXPc0ZZkphroozKTz4sI4hydJ7wRaJ7I+lzS76LmRK5p5uScKmb7r3DqNvJPGGuojyaBM9sh3nk7DzKjfS0FQXMMFM91swGjF9Vz7K+oZ/WOJ6SUpaqWdoEpxDhZTxNbUvs/s2V5c+mIcTc2eRfxTqXZNPR/wJJWgNIs54IWNHWSMiDA0BvC/wCqfFWFsgc8OI3/AGhv5qYrZewYywV7Wn/lgD9SqEtI+5tLiNtMTu3cEPf2P5pw4f8AqEn6pr30r22fBT24taD/APFXAx9FYXke23Fzio+Rhb8UkLe1WGx0J0p7dLnE+qmE1JCL8xg6GW/3VRWZLE3KNxe4b2tLvEXUwkL2500zjvPJHzTn11NI3myvI/C0i3bZVnVTWEFjnvN970FhhqCRybXMA3FzQfHNPcLW5SHGeJbiPhdRRbSJIxMJH5r+gVpm0InG3wm+9BXAbHKCxhBPzNeLfRNdURuJYZ478M7rR94YACHgjdY3Tjd4s5tx02KIz+WswYC6QbhcJjXBrSwc3oD7HwKuPghz+wjBOt2DzCrv2XTSaxNaBoWyE+FkEDqZj7XLwN9xbxKaylA/h1DhuFhf1Rm2MCPsaqVv5jf6KrNR7RhN21PKDpdZBeZE7R85OenJgXWZIzltqNjBxNa8C5OVm5kb99kmftKM80F3QHAnuuqrXTXLwbSB7i8OIGpF736QrBuuaZGuBeXcbm2fd4LnJ7bU2m2mpbCFurhYXtq5R1u1Z3xmnY8EvycWC3HLJWNmTR0cBjwvL35vex4z6NEG4yhhjYGNEsQAsAH3HgUx2z+U+OeR3Q5rjbvVcbWhcxrHseRvLmtFvPyVyGphdh50ABHNysiptjwiN0sYFmsdYWFsxZYm0I2N2nAWYh9o57sR4EFdBsj4ZDa15bWHaqFPTcrDL72Lue52GxFw21hx3HxVZYHKTtidEZpA3AwXa7IXsrMccbZY3e8zEsaCMQDhpfir79gRmF7eUe8ixaDppbTJUI8VNJKyMtL42YHXAdYizdOsrNbiE8rHyj+W5RhsMIFrXN9OxSPqJ5oIfdmtZJiIdie3S+Rz366Ku5j5WFrrEk3uzm6dHaoY4KpsgzBDWE8c7Ejxss5re+lxtVUyOmE8DOT1DmHP4gBoSN61tqSvgigeGhxcDzS4DIDTpXP0wqWMkMrMjZtx133dS2NuzyxtpeSDiHMde25a/HP9QT1kBkeX07cQju+8Tbi7dDv3qNsuy3RMD4owbnc4cAdCoTtIx1FW0txNiBaMQvcYg31RdPRSsa18bYybkFzQAedbUdI396mNallp9mSRTBri27sRtKOPSFbp6eKGrkeyQuDomgjLKzFQfT07XuD48LTvBI+/0praeB83KskdiNORm4H7mFSz1iyrFZRPknbJDUNjGXNII0N9wQoY5aVzhK1s2IusQTkA024JVF5qMFruSkxZOBNsrX061A5tZFUva2fG0Ok392oWZNmNX1dadWJI5qgUIMkdmlhDgTuv0oRSbVayQ+6TEEcy9+Itl39yrMnfJTksBLwXAttuw5G3ep6JlTyLZYqaQzgmzSMLSD08VnJI370WNrnVTTI6OJz3tvcZkDo4oClqW2MldHzALYWHO19RvVjkdoyyRukihhwuDjiB16+1M5CoaXvlq2AtF3iNgI06c1nYZSbQQl8znzStOIsOElt7W68kpqfZkVLHI7CYxYYiS+xJJzt2p0sNLG+cvqZSec4txHC462zy3cE10tHSvLXMhbgsbOwm4uNABfirpirV1lGIGvji5eElzc4GmxAFjoOKzo6mJ0NVI1mBoa3CCTlmL9XYtupqHO5J9HBUP+8OTjLQRmM1nbVq6l9GGzUskb8YHPGbhn+i6c1z6itS1IktIW3LSXAvbi+FpPxa7wo3YORN2mHE612EPGXlqomcsYXkgi0Zdn0uDUKcO5WnbytgZc7X0yv5Lq5p6iDlJJsEoku+wa02IAvlY67tLp0zW4Zsb+SfG5jCHa2DbeirB0U7o2viLnyu1BtmbDQdKtwvhqZJHSTt5Mk4WPZfLWwz6dyhqNz8da5rHOcxkbQCctGjd13W/sTIM/MFkyxQx1c5Y5wdjPNOeVndv86rT2NcclwxN/zWWox0ubec1ux3tdYhzzkf7R9FytSyOR8liARGBkdwIXS+0Dv3enjJyfO6/UGH6rlbMc0Y7guhJ7nH6JV5+HztLY3tabnE2XvBy8k62GrAvdraq/YT+iZIBJiwuteFg7sIRbjE8nONhK1xz3WJUUIy574X2tjc9nf/ALoRPcOQlde7LjP8w+qlax0fJgFp5KpcD1c36FR4iKC2Dncq5pGlsmlBALBlU22gH+YKaKZsFMx7ALOc5rmuFw4WGRHaU+VxElWHRkCxsePOCYXROo2l7bND+HG/0QF8DKyMGkbhc255InO3Qd6t0z6SJsbquOaRrXvaAx1tMOuipxMYaencHWwyPOttA0qbEyqjZ744gYjaVgzvYXuN+7NS+1npvRT0VdyhgEkdm3fiNs76km/FWuTLo5HucXCNrQHEW0F8lVoNmUR5IRNxBwLs36kEW39K1nx4aKY3xOLXOue23hZefrOb6dZ7YG1yDtAsZmGgD1WhTteymdyUQlkuDhvbKwvvCz60mfbEp3l5F+jQLXgeynEzpMRDWt5rRcnX6L0ZnLh96RuoYYap07HHHLG4OaTcZNvl3KOma0UcZIGVh/ispJXSO2tS4n/ZS07y2K1sJIz8/BKnDRBhu4APdqPxHpU5+NdfReLOHSHD/CU1oOZvfr/kKVzReM4r89ot1m3DpQawDLGO5aZQk3aHXzO6ypSm9Ab5YZv9S0BCeTaLsyFv4jfqqckMj6apjYxznCW9m58CguSG0kotfnO3j5ioInc+YBpPOadDvFvRTTwyGoecDyCbghpIUOBzahwwm5YDmOBP1UUiWB8fOBOICykkNsiAo5Xc1oJ0e3f0hSPvfVUVo4mPfM1zAW3abdY/RPdQwOt9mB1ZFMYD73IOLGnuJ+qsxg585389iDPlozHVhscsjWvIHxFS00J9yDuUItcWAHHqVl4+3Zc56jdoo6UfYyt+WVwt/auiIayAxuY5zw4g3yFt6m2nFPiqMDGSR4ycNyDqlXg4GkC2t9OhW5rOzs4EgG4B3gH1UVgxQyvLw6jsWu1a4ZZDJSxOnZDZjpWlr3AgDF05ha0Ywl9tDYnut6KpFzaydu7E13e0/RVFYzySOZyjiSw4hdtvRXZts1FLPLE14IY9zQC8aX6QhXgGnad4cFI/DjeDvOLPpAPqoqrPtmWso6mGoY0kghpDSQMuI+i2KTa0ZposbWjmDPFbd0rJ90idyv2TRwNugJlDGH0sT7uDrWycVUdKyvhLb84Dja48E8VcJ/rW9pssH3ZpHxEG2oAv5Ku+OojcWx1bx+YYvNB1XKtytzr6YU7EeNu1cZyG0WVRljnjecP3sgeiwWhHW17Gfw33GtpBbxQaexrM97hubxzuA6ibhaQd03XL0e0Joauqc5hxPLXEYQd3R1LQbtuMG0nNPSSPMJRskg659YUMlLSy3xwxk8bZqg/bdHHEZDJkOFj5FWYqmOZocZWOBzABy8bIIq6hp2UkpjDwWtJtiJHiuRtgqmO4tc1dxI7HBI0AEOYRkL7lxVaA04254JQb9BQRvykeO1V5NVbnaRICRa7dFVkCsZ/UJSeOa09iLkjnAfwlFKLNiTghAciE52qCw3YzwLveB4pnucYGTnO6m5ea2o6HlLuc/E7+8FbFC5m9nEEAj1Cy0wY6K7bhjjxsCrUFJmLvYzrYCt2Fr8Nju3lv1KbNBivcsF/wj6IKbKeM2wyNJ42b9FJyJjbd85cBwa3JARyG7YudxysPJOdFNhDXFjT+EFA9jmyDmyS9gH0TJZsAIZJUEjpH0UYhiHxVMY6MKcGQsN2zXJ/A4eSoZFLI9xBdIegtxK5G3DGCXhg/EAFAHNx8yDFxLj9U0tN+axrP7V/RQWxU55c/8lz6ISVOGwcxwHBw/VUHte1vx2HAYkDG4tvYAdAI80F5s8F9xdwwD9U01BjPPhAG6zVnhsYHOLnFA4SfhJ6zfzKDUY955xOEdOR80XVQaMJljb0ktce4FZjWxNzGDqspBNY81ufQAEFp9QcN3csR+CMtHl6pQcniOBha4jVwufP0VQyPe7V5/tJwlkaM5HD+0UVZ5WoD7OEwb+EAXRL5JDhHL5fM9U+VuecC78xRNQ4Dmhg7LnxQWHMlc7Odo43cD6pzGtj1fTvHAtVUTtOTw93U4D0S5SPFcw58STdEaLDOc4ooWDj/ALKUtL8ny9YFgs588JG/rDR5p7Ks2DY8Y4Fzioq6I4mfLfgDfwTHML3DCyQDqsPFVXunc23Lgdbh9Esb26tDj+EuKCaWGFmb42g95/zKJ0NIbOMJceGIeV03lA1hApXOHUB42UZqZQbGnwt1w4fqEEpay2GMYGnc4AjzTizksJZFjB34CbdWQCY3abGNDRG8dYChmrpZLkGzeBaMlRpY5mtu9p6mgDzKY2sZLdrXPDuktCyDLcfA09JbZJszwCC91juBKI0pa2CNwD2YpBvL9PEqOTaow2jmaT+S9vFU2VUsYwxuc0DqRNVK9uGSzwPnaCirUm1Ii3nHEeGefZZAbVaW255AyDeSAA/nqVKzBhcWmw3X/RSF7S7+ECOweiCf9oh7SwDADwZn5KzGKYNuZA2+50mEqq0teQyOmNzoceanbC2DnPZGL75JAPRQWopYWnCwsH5c7qUyZ2s89TfqqhnkjsSI8O/Cf1UwkkJ5sTwOJIA8SgcHPcTzHC3zut5XQbi1s1v5R6pcqL4ccZd8uL9EHOe7MNaCOLXO8ckD22vcYvREk2POsAo3cu4jAWAb8Qz8D6pxDiPiI6ggTHNvbEXeNkHTNDTheHHcGG5TXMj0c3F+FxJv3lEGUNsyBrANBiyt2BUVZnTvuGh+Hi9jQB3qvH7tE52J4dLxdl4C6sy1FVHzWwY78ASgyWpPxUzi62ojLR1XJUDRUytBLWMDOsnNQ+/VT3EBoHU0lWKh72gXeA45Wtfx08FRc2Uuc3E5t87DS/UEEk1VVhli4s6mgKk4vOrnHtT3CRu/wCiNzq66qH/Y4PvYr6dFlGQcWV8PSc0rNuL3PQmSR47WcW8cJVEjbDfbrUrXMAsSXKoyLD99zuspxvuzUF+OWmDSXxuLhoALA9ZurFHWQhx5YRNG48mL96xyX4Th16Uy05OjSmK33P2c9+LmXJ1xFSCCnkF2Pa2/4wVhxQzEDmEnoBV+n2W6TnTOLBwtmoLrtmsc3J7iem1vJQHZzgcoyem4+qt09JHTX5K+epJP+3gpw633T4IKMWzbg4y5ncp27NhGr3k9BCn5VpJDQSQbHdbvRJJIPNsO0/ogzahskWTKOUjcS8EdwVZ1a0RBr4QHE7jYt7wthzhYc43G+wJ8QoyY97BJ0vF/NXBlsqoBmTID2OHirLq5jG5CN/TydvQK1iax2JkUbTxaAPRQy8pJ8chkG4PYx1upMFI14B+zga08cRSZW1BPNyPXfzScx7r3pYgONgPVMbQ424hJbK4IuQmB3vdbiLW3xdV099VWggvAJ6HD6qJlLPGTaYE8MyVI6nnNgXQRN4sBBKmL6D9qzRc1zRcbrpftmb5Ix2H6pHZ8b3l75nOcdTbMp7aCFueAut81z9FcRTmqZagi12ndyeSpy7Kq53Oc10meZDt/etgclEzEY2s/sfoVIDE5mIyOc3gCQB3IjIpdnR07ftI2uedTjBKnNJSuvZhJ4BxPqjPFA5148A68XqVGyBpddzwW/hcAUUx9KYwHROmZ1tv9FFjqozzXuJ6WkLYgMTGgZk6ZuBsnFjGsdIGtyF8gg0NmSRspQcbdScjfePqsY1kkEMjqi7CzEMINyc27jpv1W7RtAoI2fhvl1LNdBHLGQ9twSTY9StZitUbUcxvNwgl5AGdrAjh1qs+rpzLLLZrJic3i4sb339S0X0sLuTuAC0X0y1xeizX7PwxOaaTNzgbsdwvnr0rPTfKC7pI3iaQODw4Nde5GliPFNGzqrFLgq23w5B1+I61PBRwiRodDKcrHE0uFr3+qryUzXMldFUmNz3tdpa2Rvv4lYl9t+NwGxVkUZ94LHMxN0t0rV2pJLE+gayPEHNIJ4cFlCKeOFofUCXnEkYuq3qtjaklRFNRiJrScDr34gZLc+Od+sX9qcoyTlIXagHO98/0RlraR0QEkLbAAC8Y4uO5FtZI6NvLUoJfIBcbrb/8AEo3yUrpWMmgc0c0OIGmQv6qKuCelZUSllmb3C5tnnmDlxToo6R9RHLDaN7G5YXDCRziFSL6WUTvLiHPfd2WnNd9UhDEZSI5m/wAG1j/2iqLlXTvqIG3mfGQ9xxAEg3A6dMlHIySGoa8yCVjoy7CL3uQTdV44Z4aNjY5GOaZHEg6HIKyA+WohZiLLsY03NxmBoe3eO1TJmLt3U0kTiY3UZY7FCXPD3tBD8OYsbZJtPT7Uebtor834gRYnhe6qt96ZI5rucOTda415u4jI96sbPnqzUkRQuOAEEAFoJtvzWfHI15a0H1e0pHubU07aeN4cLlrjnhOV9NyRo5pwHvrcLX3DmsjBB7TmpQa6VjmTGGOORpH2ZJcLg21yVM00XKxl1XLM6N7XGMuDtLE5AZLnkb2p6yh2ZFE2eoeSRdrTI+4JuTv7VA6ribUGGnpHvkYA3FG0A2t1hSxwxBhFNTyGVhADhG8AWIvnbgFeij2hLO4R8jGwPv8AHjcOGWQCbv0+IZZquSINFO6DFkHuAPHLIgrA2x7xTtZG9wceUdctvnYD6rpKmngjijqNobSljDgMLceDO2ZAHb3rldqCN8wZTy/ZZkF9yToDu/CunE9sdW4rFzjTyDFYWY3vu7zCEYAdHne0T3X7HfQKSaONkDw55LXTWyHyj/8AJMYWMExte0TQLnS5b+q6uRtM7DUwEaxjEOy7kYw4QNIDjcE9HanxSHE97W2AhOg3kYfVNcXYG2dcltrC99Soq+6W9QW3v9s8NNsxpv7VpbJl5jXSEZObmMrc7f8AzvVAu5Wv5O12h8j8V9NT9O5W9kus09Fv8xWox0n9ow2QxjEQYy85aEOYL/z1rA5Ml0Zx/wBU9uY/Nn4rc2wyL9rFhu1xjJBabAZWN/AjpWEHWaxsgIcC5pvkb/z0JVnwySN4LmgNNo8OR1sf0TnBwbUZH+FG7waPVSSR/bFrJQOY8WOXzdiVpY4nPu25iABuM8+PYoqOaQh1Rmbe8Nd34kp7to33dzhNqeFiP9KUrZA2XmFwOB2XV+qNaQHVLcOXKNcOrnH1VDzO8Vcoyzjc7L8l03lQaOcOY04ZGDMX3OCYzC6ujv8AeiA/wWUUJD6eqvvDXf4h9VBZgmYaNxkia5rCd1tQBuUkD6IQ3fFjjbIOaHluZB49SptxCgkbfMyt8nINa73KQb+Uac+pymLrpaT3CrkDaVr4cEbnPYc2kZdJ9FqyEU9HJDMMGGItadWmzbZHiuN2aHAzts0ExEjPeCD6LdpoqmDZcwxM5OUXNjfIi2SzZIu6hiBl2o5wNhiJz61uQue2rfyTWuu1l8R0F3X6ysfZ73coGlvKlmQdo79VomeR9Q/3RhdzLFtwHb+OljZdO/8Aq58/9kckMcPtJSkSvfJIxwc1xvh4Z9uih5SRsLwHNFnO1H4j0qNkdTDtfZ76ljmuc5wza0ZDCfu5J1SJGyTtbTSPAkeOYxx39GSzPjVWHVhDblgFiDrwPUnS1TWyvYWOFiRfK3mqxewQvEkUoJaRmC3zBTnz0j3ESTGN5AJxC+ov0KocaqK1nuI62m3eoRgkhqmse0lzuaQd+EJj/di6zam9t+EW81JTwxvndgniADg4XvncaDLoRVkkcq9tvlt/dCic5zaphBIJY4ZHpCkqaXFM14awnABc5aC29RmEiaK7hd2IC0gO48D0KQSvmnEZImkAFvvHipnOdc3cT1qnNBWNjc0slc0g2IZe3gnudUsHOaw9BBBVBL8NfGbDOJw0HEKw2Qm4ws/9sDyWY+qf7xG58QBYHZA3vl+itNqmi5fHI0dV/JBNJI0Sx4o4yTex5w8ioYHhk9U0sBBeCBfiOtV6usiIaQ74TvFk+KVrquR+IFr42m4OWpH0RE1a4OiZduGx1sbHI5K5GWmCMkEkxtOtt1uHQqVaMdPws4FTMfalpTxjt3Eqfq/hxwco62MEt6OPWqjxENoEEnC+IX5t8w7r6U+UNdOy4ByKrTgNqoTnm1zdei/oqi3UxRPp7cqGC/xOYbDuUjoYyWuEzHXY3PMfdA3joVUsxx2u7Pipy4sEeWsTfMqKe1oDyMQIsLZ9aq7NiPISRgtvHK5ubwN6mDrygje3f0H9VXpiRU1bLffB7wqi66Ga2UZd+XNM5CXXkn9RalmPuO6w1OjN2m5Op3oGxsdyoBa4ZHUW4KbCNFEHvErA1zgMRBsTwKsmWT/mPPW4lBnRc3areEkXiCtExNeM2hUKtxZXUkn4i3TirwkOlwP7IVRUrtnU8kRLoxcbxkVEzZscbSInyx23h58lpOeHRkFrXXGmY8io2PEkd8IAIvqVFV2smYSBO4mwNyB9Fm1bMUEwAzDMXcR+q2i+NpF2OO7JwHos+ZnK1JY0WDsTbE8QbeaiqVRVS1NNTGVlsAsHACx/mypyBWonMfse2Pnxvtht0/qq7/MLTNVinRDE2Rv4boOCdAbTDpyQQwZPIUrlFbk6iymcMkHSe980hseHPiB/pU0VRYW5JoPG9/oq1icuTy6QU9jGjMYQRuAWWllzXSEWkkb+U29VI2MNyfNNffdU+WdoHuPckZZJLNa6T+epBZkLBbDJI7oMhTS1gF3RwA8XuuVExp3yEd59URHGHkyMcRxtZBI2d1gGsjcPwBNkldviAPVYIuMLWfZwtaeJfZRYiSMZv0A38kDHvfJ0ZbrphLm6HvzVppg+9ED/AGvS6ilLNRDh4YXAoIS8ns6AiHjDbmj+yEeUFrBmXEgFRtfFclzHdFs0Bc7PJ/cEwg3BzR5VoH8K3aUnSB2VgOpUAEaa7hvsj1Nunt5EN5xkJ7EHuYTYMNuJcgAL2j4ckuV/Eml4tYNI6bpwLSPgeXW7B4KAF+LU+KBdYcO1OY1hNyA7oLx6KxybSRcU7Rbfn5FBTvfXLtRa1zzZgc49GavNihAyhZJ1RO9SmnlAcMdK1oGeQufNFQimnFjyZFuOSLo5BbnNd0MNypoxK4XbDGR81s1IX3FnREjgHkhEUeULSQ+DncSbJrnyHU5DToU73AX+zLRwvl5JRtkILmwkjjYO80VUc/EfiB6khitqepWfd5nEFxbHftPcFOIKYOs6peSeLm/QoilhlbYOu3ramuwgjn4j0K1UQxNdaNxyOZdp5KRlJEGjlPeHE58xuSCgGOOkbiONlK2B5A5sh6gtWn5ONp5J0pHAkuPduT3DGA7C+/4nlo7gUGQKaXQNOLg7L0T/AHKqxfw79Nz6rUMTHjnBhPEMB87oMp42NdiGK5uS+xQZzaGR5DeVaSNwu63cpqd0wc+J4bjZqX82/UrBkpo2lvNtwzIVerha9olia1jm53AtdRU4gke67qh4HBh9f0TzRwuN3Nxni8kqCnrDKwB1sXADLxKsPe1oOKQAdJsgeMMQABaxo3aBMfyUtsWF/Akgqu11I5wc37RwzBGJx71LJPydsbmsH432PcgL2OscEkzTuAu4eKiZPUxuDZIjLf77Bp2C6HLyuNo4hK35jzR4oSNnNz7vC073XxILLqhrGYn8xvEg/RFswe0OYHOB32t5rJmdLOQwPL7agKw99QyMBgLAMgDmAgvgutmT2n6JXfcDCy3EvP0WSJNoh2Jt3b/vWRdXVTG/bRSNJ3gADyQawxDV4HQGn6oPbiN+aekt/VZw2g8sFmX6S658lE+qv/WSA8DmEGmXxfCXAnhqg9jA3KJvTzMSz210zQPtS7oITJKyV1+flwGSodMY8Zbgjad9o8J7lBhBvhZcdAujyj32vceqe0MDucD070EIjLzmLDip20DJBYTR36HAqfFSkZm39kqMmnFxGxjz0gnwTTFZ1EGnOQW00unMp4mtJdLn+Ft1MHTkc11r7g1QMmkjfz324myCxTRRudk6newcRYrQbHGPhY3sCpx1WLJrA89DbK0AXNF7gndqoJxmLadSVhuHeoWuLeaGjsSLmP5rwRfXd5IJrFAjrPQAmxmPMxlp/tXSM0bTm5o7UFeZkstnQxua5uQc84bdm9Qe57Q/+5YTw/kK9y5cPsg1/WSPQqUaC+vQqMOoZXwjE6Q24tcFUdU1IGcz+q66c4bZlROYHj+Gw8MVvoiOd9+qR/Wm3SAh7/Ub3td1tC1qjZnKuJBjaDuAss6r2c+ns5xFjoQgiNZVSmzXnPc0J0cta1obG6zRuDQmxtkgIcGtJHEKWIz6imleOLSQPAIsw01de12AuIcdxYPol77Wt+LPraFI6CZ78bKNkZItm+516Sm+61JcXOMbO7JPZ6I7TlLXNdG25Fr8CntlpJmgOBaQPvZXUTIYC4Y5Wu1uTJhF+q2atNgpw0OaIyOPxKogljpG3LZbHgM0W10bIsDXONuJBUuKjBwubGD0x2804GmOcccLj+EBBSLxM44B3NupoqIuF5DZvRkfEKSeaRtmsfyZ3NIFu9Jks97SNYRxDs/JBBOIIb4Zy48Af0Ucc7XODGYw51xmQd3UrEsEMgOCNwOtxv71Xp6V4qGksIGl+vL1QdRFdlG550bCfIlc87aT2tbkAC1zs79XoulnaPdZ2buSP+Vcm+kkfLDGG3JaMhnqbn/MiLjq11pMgDEzO+/UIvrYXUQE8bCxwvzrg6kbj0KR+zfdqOepqSDJYvwDMX53fqqcOeFtTHCXv3SNaT2b1jv43x9GA03LE0Qa15GYxHdkLcFZ2nDBtGGEVJnhkju3IBxJsNbqhUsp2tdJGyOF5s27Xkg3z4ngpWupqqkgpKnnOBJxNcCedp1blys967S/iJ2z4oDEIqsy2wtLHR2OZve/RdaNfBNUwxSQvYJBFYBzgLkn6XWcKNjJZZ4KmR1wbRPbbI5ZG+drrQ2kyo5KHkXNacJycQMNr559a6z45X/syZdmbVjDMMBkFycTbHfbceATJm1jJZ5JaaQNBeRzTvyHmrIftSKraGxtlDWtJwZ5htyMjxBR/a9ZTU8j54JW4XBgBJF73zz6vFZ/5NemZJLZj3PiyxOGY4W+qke6Bj5AY7FpkYewW9Vp/tiGRzIpIib585oI+LD6BV311FVQyOdTxtNi4kAjUtB81dv+Jk/1WfBj2fTubHJyZc+zmtPQlCz9+gwTuB+zs2+uQWlSTtEcUcJbybLnN2gNkpNlUvvUc8UrxI3DkSLCwHQs+fvK14+vTOo3y+8HDMCHteC22Ru02vxzWjRx8o9zpHNiFjhc258PpZWtmRR074KeRsQjA55LW5kDW+qkrNmPlrHyUNRA2FwAbG12YOW7v71m/wBNuNeESRUtNM8mSofPraO5AAt8vqLrQbRbPpWmVsUMdz8QNz4rIptj7QgJdNWNa4gtFmA26U2o5aj+2dU+9NaHXJFnDJSe/wBK05dpc7kaelqJLuw8qWFrQOOirGqrJM3kwm2TGDM8Lk6IbN2hLUDE6OYA2w447AG/EBSyUz5XCSSRhcBzQ3XPVS/+rFetg2bhL6xjMdgGl5u47gBvXNbSMMu0IfdgWMIBselxPkQupqnQ02NwZxcS8C2veVh7Vr6Wo+zijbygZcvDAMJDeOq6fzrHcZD23ghjcSbuc7vsPRFzmmCokA1laB/iPoEn2a6lGuCPEe9x8rKM39yjAGsjie5tvVdnE+KR0cbnjM4G5H81/RSU8TnTxFrwI8sye0hRyNLKZzbgXcwdzTfxKljc2OZ7gDcRZC/Fth4lBJGJjKx7sJ5puRvzP1Wnss5Sdnmsumc5zpGfLE0jrJb9Vp7M/rL8D6KxOlvbrxFtIHCCXBvXbEPWyxqQwVTYWzPs/FhY4m3C4PhZavtM7DtCB34B/naufpg10sDXAEctmO5KT4uGCF7g7HI12J7bEA668OKa2N0cGFkrfhtmPzFNANU2M3HKRk3/ABjIHtAAUVPfkXC5P2bj4H6rKp3MJEhLWfwmEFrgDfm7invZLhllsXNLGmzhl93jl4qux0jsLQb4oR/m/RE1EjXPABaeSBBGWYAPoqpwax81O3ky2R7dbWyzH0VWHk+SlsNWZ/3gr8FY8yUznXuRfXfjIQFVBPI9skUZIa69ow24A32tfTioKkccJppBidYOaSQev6p7KdslO4GV+ZabkX49PSpomUsscvJxc054WyEb8tUY4KXBK0GoisBizDyDcbrBNMO2XScrWthMxPKBzdLHQroK2ngoaHkeWe6QtAYxxvhF7k5Do3qjsrZ7ByVTFUyP52G5bhLcwOn5lZ2rGyClbG1ri8uuZHDM26VjdsjWZKWymXeSMrgeStsp4JdqEl8kT2xkvLcrnm268lBs1rmxYr5YAQOxW+UibXxx3N+Sc4niMvoVvu5jn/ObqPawkbNs988kYbE8lsgyDwQMug5LT2e5hFQRY/bHP+y1ZO35WyQ0Ba2wbUN1G6xVqmppYqqsdSy8naXKI2wHmg9nWFZ7K2MQuLlV6SzqVjQLhl2ZjgSPRRRVrcYjqIjBKdAcw7qO9PpiGNlacrSu1HE39VUSPpIZP4kUZHDCFSbsyj/aEjBTNDRGx4A3G7hdaGJpVe9tp9cHk79VIoTbKo6jByzC4sFm7suxU6nZNJDyT4g8faNabOOhy7NVrYceVyetQVzbUjjlZrmu04OBQVH7EYTzamoYOAcCl+yXs/h1kjTxsL+AWmQb6dyV7cUGFW0FZG6ne+tMo5YNGJpyJBAOqkOz6/PF7m7pwWPkVd2o/wDdMWmCSN2f5wrlsydekoOek2ZWE/0amkG+5wjwAUE9HM2ohZLs9jQ9jmhkbyQ61jxXUg9CqbQIaaWT5KhvcQW+qDnzs98Ubj7pNALEk4wWjrzKlAL9lU9mzEse4AxAE9uRXQ1Qa+kmZxjcPBZ+ws6Uj8R07FP1fxkudG2RvKzTMe0GwfAfHRQzvikkhwT4+fb4MNrgjiV14DRkG27FS2xGw7OkkwjFGWvBtpZwK1EYcT4i1t6mIDib+l1cnhHJwnlW3F2m4cL6cR1rUk2bRzWLoI9xyGqM9BSVEXIvgY9oOLDawBUNYpika9ruZYAi+MDhxKrssNqSAFpL4wcnArZf7P7Pec6cj8sh+qo1WxaaGtpmRGRrJsTHXcTY5EWv2qwObDKRcRPI4hpKacbL4mOGe8EKf/6djbmyrqB+Z1wl+xph/Drrf+mCoKZfz230xD6eqsHD0/3ig+g2qHWhqmSZ5m7m28VMKbaIHOZE7/1C7zCozdpENjieCTgkBzVy9nA3uNNFDtGlrTSS46YBoFyW4N2fWiwVJjjeKN0gcA4Gw9Cgnxc7JRQOAjLc+Gififbn0bx1Mf8AVQCaEOdZkjbHe6w8ioHOeDkSoHuwVEbxoHAqc1kOhcQOh1/RQVTmPaHRkkXzJFs1KsVIGYHbQpvlcSB3/oqRzaFpVGGPbj8w1ssQNz1BZzhYlt72NrrTNV3jNNYcMjT0p79VGdQgdWjDKHp+rAn1bcUTXdCigN4+pB1sZFiQxo63prnMueUc823AqERtOQa7rKPu9tSB0lZaOElM3SEnrKjc5hzaHDoxfogQA6wxEJw5OxugiuQfokXP+7YduakkdFbJtjxCZluy7UDS9xyvZC7yTlcJwbwIHagRc84kjoyQJvJfeJB6Ak7k8sFx0pha3gT2ohpvzQc+BsgAAve5CAcQfiv1pxY5uZNuvJCzsvhcN9rIHDDfOwTha4s7wTBbe4BPbwLnW6HIAcI3knoCZqcm3HSpmGIXx4z23RcWDRlh+b6BBGInAYiDa2VipGVOAYXObGO8nxUTnC3NwgDiLoNnkIsJMI6Ba6B5ZDJd2o60OYy1gWg73Z+ihE0jXcx1r8Wg+YR5V5J55J6rIq82UWymJHAWv3EKCWrubAygfiAHkoA6U/eJHSUsN7XJ7Agf71I12IO/vG/gpfeqjIvivwuwhQtj+Vid9oDZsduoZoiX36Q5NY1vG7M011RKQM2g8A0XQbTVDvuEdYsrEdG9jMUjTmLWYTdRVZtRUjnB7rcCFOBUVIwl9x+a3opWNhjfd8bmDcXu9FZbUwZ2kblrfJNFQwzxt5kcIN9TmfFSU8L23MsuMk3tqAne9l5OBjS3cRceie1z5GHJ1/wfUgKiYO03DhuUcsrYrXDiXGwAF81VlgiYcXJvke7QF1/JTco6nju5hAGuEZDvQSFzwwfZueeDrJrWX57o2NdvsoW7Qjc7C1kjj1BTNe58mhDd/NPmbeSIUgaTzsRFtQobNvcTSuYPutbc+CndEzEHOJcdwJvbs0TwG2uCe0nLsUVXdZzLMglJ6TgBUTKRr+dKwMcOku81bc534QPzfogS7DcGMDiSSgjMd225WQ9GIDysoSymjdznQNcfmdiPmrIbiZ8Zdfe3LyVeennkyZJZnC9vFBG6SKMnBM0X1swkeqgknywsmuD8rCPNSMoJARjZG7rkI8gn+5xNfglFr6WdceiCmJ5QDhkN+JzKfHUFl/tXZ65G6k9yMmPA1rQ3QtJz80BTStIxOIAOpaD6oHMnxZ8pMXfny8lK+T7OwkmDz8xJCqytZGy5dfpbHZNsCAGyPItfnFBI5gf8TbdJdhv4FGWmLY8QIseL/wBFXLDjs0jvATyBaxeb8BzkETrAm5J6jdAOb03UhAJwgEnhZOZSyudmzA3e54IHeqhgdffdOEhw84nXd9FbZQRloIs/LVr9epOZQg3xMezcBjBKKqsfLbmPI6slMxzxYOdcHW4BKsN2fhvhlPUQoZzNTvDTIADvEQPmVBYbLG4ZgkdLdEWmKUfCD02ULWGQAu5Z7eAaGg+KT2SMcMEL2s3kHEfAoJC2ON2TWg7iBYpGYD7zb9JuoxStlu5z3OJ+Y/RM9zaw54XG+9pz7UFkVDT9+MjhexQdVMw2GbgOpQsjhzs1ue7NAllOC4MY6+gGp80D3RPn1LmDhceiTdnMBu1xTGVrXtIFPKCPwYgO5OZVEEgiR35InA9oKCw1j2ZZnoun8rbJww9arNrmFwa67XHc9pCm94jA57mN/tD6oJBKCMnW6k641v2qHmO0c3NLk3ascRmgEsz3ODYcR4uDL+dh4o8kJRaZj3dLg0eWabJUmADlZG2043TW1bi9v7tKATbEcgOzXwQKXZ8TwMFmAdBPmU+mEkbCyZuh5uBp07MlKXhzbB7Qev8A2UPIvcCJpnSx3+ENt2ZXJQP5SF7SWua+2RtmqzsUjnXgdyVrAsNj3GymZFDcYDgG4NfYdylLmAXc9g6yEGTK2KFzQI3Py0ew38QjhjjFyGx4s7Fpb5rRdFTTsxyMhkHzGxQbSQuA5HmsvfCzTuTRkSupnXc6SMnjkSqjhTA5F7j3DyXRS0cb8gyPLiwKq3Z9KHlhaBL0PPgrpjOiMbRiMgad1/8AcqRkoec5WjhZw+inqdlDCXB0bTxJy71ny7NqIgThbbiHBNE745pPgqOZwwAo0FKWVkbib3cBYDLW/os8smjN7OB4/wCyu0Nc6B4lnbjDXDCDlx3qo6p7TNy0W9zMPeSFUjipNlwFxsHYc3nNxy0/RMh2nTSObh5Vj5rMwnO1r53us3asNYyaSSoxkO5sb43c3UHTdkEQ2r2pJVvaI2vZHiOWG5IytfhvVJ9QyeQOdFctBIOLPS6lEpa9oe17sLQS7cd6ilkj5J4jiALrNudePosdV05irOC6JpYxzMzzXZ30t6qDlme8SufHfkgQCOjmj0VjlJ2TRYM8DMWfUXeqgFS+Om+1pwcTrZjOwH6juUi06mLOSdgxDGbAE8NR4hbu1nHHSx5EPG85rHgMUk8MTY8DyATwFyD5WWvt6ONxge+TkyGkN4XJ+l1v8Yv1mNkqMc8zHMnZhLgLWdmbHLqJzz0Tn11RBSlzQSOVLeY4jIKs2hcInNinbiMlwb2tbXzHcrz6WollEb7EZWkaRexJJxA6/F1rP/Fr2aK+OSokY5gPJRlxLowcwLnPXVQCWjkgcBBGcZDQA1zbkk8D0KSojqI31UnJktc0loAve7hp2btVFBEZKL3jkea11yBqLb/FS5Fns65onxvja5jnRWsX4fvfopqyNtTXue6V7HxtdGLC4Nr77oVE9LUuZDUuN8LHDCcJuRfeD8yEVHE2sfVxSvIs91nNGdwd9+JU3/Wv/wARUInpZHtMnKtc0u1J0BPotCV8r28pTBjw6BvMLhzXm1xmb7lM1sVRsvDG+OOsaXAF9m3abalU2bO2qyllAjbM9xaWYHNdcC99OxZmde6t9emls2KuwO5VrMwOaHG389q1Q0CIB8MVhusAPVczSU+0HRvD6fk3B7c3XZlY317FsTyOe17KuWNjMnHA4tFjfIk24LFmVrdSipjklwRscxzDzg1xNsuHaEoxPNPykjHQNDsrWdfr18lWp6mnjbgoeWlA+40l2dxoT271M91ZVHCI2U7Rcc84nA24DLgkShJTCCdsjZRJuxEYndWt7dvYmVMtIwOfUx074W6vLAT26lV5Y3CqaKqsfUYAHYWNDd97YW66KrWVjKWJkdNQciHkxsLrAm/Ea963OdZtxm7XnopZx7pDhc1hxECwtYWsFSkie6Kla1vxNJ7S4j0VuSppql8zsAjvzQRYHXLoOnR1pk1NLyrBE/HgjDsGjhlfTfmd113kxy3UD4jLACHDnSvPg36qyymiLKgySPGjAQL2zvx/CU2BhY2j52HIktOpu8jyAUL3v92uWXxyb+gf/koLlPTNY6R7J2uFmi1iD8QPorez8mSH8L/IKhTgF09shiJ1/C9aVI7E+RtgCA4Dg7L/AGV5Z6O9q3WmpX2yw+oWG2wJeMsD3eX6Lf8AaORwhpHMcWkxjQ2vloskOeIapzmMJ5QH4Qb3uEv1efiu1o95a0PLbT2uNRmp2FsjBLG0NxYmSNG4keRsmyOjvI90IaWyjMXHHPwViIxRl/JYxaYhzDY4ui+VtE1cU6d7mOiIOkL+8FxQL33YXNveIkn+8rBojA5uCeNzQx2HIgkEEg6dKZ7tO5sRaY3gMLTZ4vck6DtCmpiISD3WKSxyeR4gogRislaBY2kB7ik9xhoQyWIteZTzSLH4Rn4pY2HaDwGgEucNOtVTI2t91kaDbED5tVqkiDDIx8znMwW0vbnDRVo2xmNwGV4zoen9EaeABzw2Qi7DqNFBvU4hZGxscjiMbeY++Vz/ADvUm1ZAYadguMDLZtssuip5wI5nSgsY4XzuScX0srNZI58jMd76abs1nnmbq9dXMauz2/uYdfda/ghUVToJYql0XKFlwBvIsVNs9rfdGtk+AF187byjNOxskRiD3Brr4r3AyPHVT+n/AGxP5/FaTakxgZVPZHJG91m4o8weGR6E6L2jw8pM+Frg9wBsHDQdqjlkEpLzM4hjgcBjLQFTp8JiIsDkzyctc/Dr62Dt+jqGYJoYy06gyA+dlTh202krZGRhzqV7rtLnc4GwvmComsbIXDC3du6AqM9GDVsiAGHHci3Ft/8AStajrYtpUcjA8PcQd5aSfVNNXSu2hEWyttyTwcQtbNtt3WsFtKxhtDzN3EHrCiGFszWvc6EyNLQcZIvcHLPJEda19OfhliPU/wDVR7QAGzqggj+G61j0LnTTTMB5OdxNvvC9+8FY1c+obWhr7gjK1sjfgivQAXPaHc5oIB0uiMQ+/wD4SuajnrGhvJlpaQCOcQdB0qQ7SrIyWkEEcZvqETGvtW52ZPdwybi7jdWw4nMYTfPVc3Pterko543xyFr43NJGEgZdikm29PDCQ2HE9rbDEy4PcUHQl1srXPAKltbH+zpXYRdha/W+jgfRZVH7RRujvPTlsh1cC4YvBWZ9sU01JNFe2ONzbcqL5jpzQbBs5pGE84LK2A/7KTOwxfz5JM2zTR0cQke9khjbngDhew6VLROoYGOdFK4F5xXcCR5dKlGniHE9yq7RLXbPqWYrkxOy7EPf6N03IsqIxJa+eVh2qdnIuaWiWNwdqcQN1UR0jzLRwPJ+KNpy6lYAsqWx24tlU4BBLRhPRY2VzBbd4oDdUNrXa2llB/h1DSe249VewnpHiqW2Cf2bO293BuMADgQb+CT6LznhouUC7GM8goojjjZIHAlzQblSXd0HtRTxkMhklfiFGBYkiMXOtkcR+UhAZ2NkgkjI+Jpb3hVNjPDtkwF2WFuE9isGVrBc4h4rO2LlFPE5xHJzOFu1X8GlflMwS1vH5k8MbawAt1JA333SyNshdQMfTxSWxxtdbiFnbZpWR0mKKNrM7mwtuWrfoVPazcWz5MrWsfFQjBqIIpq7Zj5gS2QYDY26vNUtq0raSvmiZfCLEX6Qrtdi/ZNNKMuRmzI1CPtJG0VkUrPhkj/n0Wp8KwHhRuUr1E5EWbY6dvUq8GTyFapbOgI4FVmC09ulB0fLOObgT13TuUjIs+PuKh035oBxOneo0kc8fcGEJuJ3zXUdz1pA2viQOLidc7cUsdnc3vsmuAtfPTeVG3IWsbHfZBYMwzuPFAzM1IzOe5RNBvo4dacxheSAxzjwCgRffMA9SDXP+7fVTy0z4mBzhhHSQFALH9NyB/Jk5uIB46p12DeT1ZKMm2QsepB1jnv4ZoJHvjIthI43N1CQy3MJCNjewARawn73YMygbe2gyTsTtbXUrQGjV4I6QEnuxOF5H5fiuUEEhs3PUp0EYkGpv+Umyk5GV+B8hBj3co4C6tMLC0NDIS85ANOIW60FN8QL7NOK3QRn2qWOidJ94N6FfipIWtwmOxA1BIPmmh/JXb7xE5o0BAv5oKEkGB9sOI8QnRU7pHFrQCd5Jt6K17xNJdsbmX4NUYhmLgHtkIG67reCCNzPd3gSh7t9w6yliqDIMIY4NG8uci+RzAGNjjbb/mPTX1UmG1mxgZXsSD1KKIkdiLYY2C2/MnwClxvba7mhx3G+aqxT1MhDYw1vEtaPFWg2W32j7m2d3keQCB4p2EXMcZOp5iDzCyzZI4220vhyVeRkd7YIwegF3mk1rmNJE2Bv4QB5BBI6ejBF7X15t/RPinDj9nG8tO97gPqVTkMJzklOLoe5w8QpqWWIGzJifwltvRAKkVUsv2eQ0sx5QNFNLYzSkfhuT5qeQOlAEVwdxvks/wB1tI4OkhB4YhdUXInPjtG0RNbnYufmfBWTKGj7Rw6hdZhikjacLmx34v16s1EyV7Dk9x43UGp7ywkNEUp/s/qi99xbEYnHQZXVKOZ7onMbJFHfi6zvAKOQBrLCoc4EaAn6IJZTe95nPtqBnbrsbKJkt7MbI4EnIYgUyOmbI0gOkJ43AA9VMykdGQ4zNw7iRZAXBovy9YbDcP8AdBzqeUDnvmOgF8Pmi+lmNyGANG8EAlPbAOTIEJuN5cbFBHyLMRElJhbxu5x8k39nxubi5bAz8bC3zUjIBI4tfK7LQNaSB9VIykja3RshtlijIPmgz5YqeMuDJ3PPFrbDvuo2uNiA53eVpNgga5znRgm+gbe3gnsqGNeWRw4R0NwhNGdeaZwa4ySEaC6mNKIrctL/AGWuz8loyPayPPGd9mAhVZJGWu108N9+dkFeJ80cl4WOJItnfTsA8lHLUVLpOe91xlYN0VlsQmaXOqbi+pBBQY1ubWxySfi5TJA2Otlay3N8boitL7NcCBvJcT5Jwpo3yBrmYSPkc4+KtspnsZbFcbm3070FeSue1obALm2biCfNMZW1WbnFrhwwq6+ka9h1a7iCclEKBzXH98l7j9UDI5p5gS2TkwDbC5oN/BW2OlHx2P5VGykMQ5s0p7QpGB7TznEjptdAypmdCwubG9xtqG3A61Wgq5JTzpYwOlh/nxV4l40F+hMfO8N/gSuPAW+qCGR0sjCW5ncWDMdpKaX1zj/Cj7Tn5qYvDm4g0xEnPGy581GZWsObi88cTW+Zugjm99DS9scd9SMbjfsVMzVMhwyQNA6QW+ZCsCsmeS6NhcAcxa4A6SnCtwuJmLWOGgbzvTJBJFDC4AhsbiMhn/urGF2GwIb02uq0U7ZyTCbFpzLmkpxrYozhe4h3AsIQWW3aBm4njog9jJRaRoeOBF1Rn2gWPPJGMt4nVQybRmdbC4Mvw/VBpOMUEdrNaBkAAs6snp5WFrIbO+YgKB1RJL8b3OHAlM5JzzlcjyQMjdyd22BHUFfpakkCOR0gbxAFgoW0jw0uLX5cNe5PjicTfkZSBla1lRZfJSh4Y+UtdxeP0snCOGFuNssZtmM791kRG+WPDyTY2kH43FxHYjBQxwNAD3YuINvBQMEss4c1rWPj4OaSPIKtK2nabFpj44H2B7CrhiqWuLo6rE3c17L+ITw+QtImbG820Z+qooUcrOWwBzg0nLnfotJz+RYM3OaN7v0ChaABbFh42FlHMyQA4Off7rRYnxUFxk8cnwyMJ4X8k8kgadxWKytjjdhmpmtP4m28VdgrKYR3FmDoIIHcipp4JJHB0cuDoso43BkxhxNdLhuLm1zwvZH31vJuLM7DUkW8FmBzntE5dck3uDndEaM1LNNm+nY0a/xQfILNnoYzNDFEQeVddwD8QHgFowzPqbDlpWSt+60izx2hGljghqjITHEQC0MwYbE7+tPgaNnsNK50TWtljlLGuva4GWaliqnxsEVay7HZXOYPWrQLGNtdxbiJs3O5896EjGllnDEx2WYy7VfIxl7T2VKWGfZxLwB/C+9uGXHK65yWOoc6GKTG1zzvFrXNs+5ddgmo3Y4MUke9l+c3q4qxHJBXNxAgPP8AOavqptjhuUkInlZJkTYdFzfyBTnTVDXxxgNccLR2nP1XWVGyqd+UsDSSb5DXpVeXYVMZDI0Pa65IwnuWV1iUlS2WrkLIrBoIDugkN8itH2mdCYqVk1wDiIseFvqe9Mds07ObyoeTHiF8Vsv5urXtDSOrY4OQa2XkwbgOAIJ/2V/D9Yc1JDKYhFMWveMeHXNx/wBlKRPHPUTRz3aWuc1t9L6a8L+CbPs6WKpa7kpBybBzgLgFrfqFXjYY4WkPIDnYXHgBr/mHcpi6vPrqyCGRxjDiHNZpuwnF4gKd1fHG2ISxtbjYXfhN8tdxy3+Cz6qWUXw/M6UdriPKydJVP94ZBJA1wyjNxvBsp4rKuyMoXVTBJBhkZhNxfKwGu7chTOh5OWNkzSwxluRzGiggr45Zi50el3EkaYssju1QZBDUwyGOTnXtbDZwydfLf2dynjq+WJIqKaOKRzKsOJybiuNzuvoT6Ok2i+PIMx4tcVshbPLrVFlNLFTgxTal1jfL7o9Sr0clRSUzcdZYkXLhbfuueoKWLK15oql8GOqqmRXfzjFlkbWzPC5Vb/hrWjDFJXFzs8zIS4DjpvVHHTyxxue18slyRq+4uRvyVh887BE5kIYHE5PztuGmW9TMVPHV1DYYYGtipZOaxrnjGCbZnLQ5b0H4Y43tqKt1QXEY9Gtvwy004qKbZ880bTJUkOY+4yFt2uXWtCjFQ2JzJcMjg6wcBYYbZZdpQVYopSxzm8lAB8Jbz7XPduVCfZlS9/Ke8mdzSXAFts7ZWHWt5tNi5TGbYnhxAy+6ApI4ow59mjS19eCsl1m2Y4z9lSxxObI1wJc21xbinSYsU7g3E03wtOgFxYdy7AljZQw5PsMlG+njmIxxNORvcW4dq665uXM7ZXxxzDG4Rg2cbOAtfJ31TXU2JkDYSXAEvcwizxc207Ny6GXZFJI5rjGQ4twkg6DCQq0mwmWjLZnWjADQ4XtnuO7VBkUDL08jybk4/AN/+Su0NjUyNOmLzv8ARTTUktPCGySCTFljtmes79Aq9EbVjuk/VWM1J7RRvfs+kLjiLGh1xwtnfqJHesfnCGtwk35RtrdZW7t2R8ezqN8QuWkjTK1rWKx6gYIah4F2SEZD7rgcx/O4pV5+IXzSCOozv9o21xu5yllmAkJLQQZr336n6KFzm/bjMZA+I+qknLSHWIyLD3gn1UVNSFskOF1mkPIZxPEeN+zpUUDw50FnjN9rEa6J7hhcWg4SyqyIOnT4JsoY51PPG3COUJc0DJrsrjwumAY3ywte7CXNIY3dlh/RTOH75HiiuOYb2B1A7VULS2kwcHh3D5h6KTHJ75AQTgIjBHUAPRRRgFOaktcxwZyLjhDswLE8FJSU1IZ+bUyMY5pBxs+EWOeRz8FHA5ztoBj7XsWXtn8Nk2AhszY3R2LgRcdIUpHRxbPov2dI+mqnyiK5doBplfK+4KhKP33BiLsLiA471XhrWxctHBPIxslw9rgLHcrDTyleTwKcT3U7vpoyCMUeCUOw8oBzSL5249artjBc11MS5scrQ6zm2AJtzgOnoUtUZ8bWwtLm47OG7NrQCUY4HtpZJHYmvuwuGRGRv46qdf8AZrn/AKmVIfCIjy+J5uHNH3bH9Sow7FIcQabtuSRfQ/qrz9jh0ji2SVg4uwuB9VXm2fUQObZzJMYLW80tzyPTwWozTIXYZn9Nj4W9EXE+9ON7ZNsSL584eqgZy7ZHDkHOcGgFrDne53G3FAzESF0kckZGC4e21hi18UFxmLi3rJI9Cop4w+eLGy7cTrZgjQprZWuJLHtd1G6c513xdD/QhA9gkidaO5aADyb+s6FRVbYqhokDSJoi0kEc4C6nY7E4W3j+fNKpaDCXfea0lpGoyV0Phyhi/KB6J5kIc4tcQTbQ23Aeio00rmscJYrsY9zWyN1tfUqzeN7Q4XA3OY4m/fdEGQNkjwyNDicrkXOhTYGslooXuaCTG2+ZG7oTi0BoIc42IOdurcOlCg/oEQO4EdxIRUUDMMTARoXN46OIVjA1zdG3vfPf/N1HYm7WtcbOJNmk65+qaZWgWxAG4yOuoQRRQR1NHGyaDGWAsvlcWNlIKWna04YnRDjZzUqY2EzOEpPeAfqp2u57yPmPmiMWSG2142tqXOEgOYfcjI5XWiwVDdKknoc1p9EauIOmp5bXLZRc9B/VG5DyEVFSPmEWFhj5riOc08etWm1dZHa2Y/DKW/VVoLY5hcj7QnK28Ap8rjG3G14dusW23jpKIkn23U0wxOErf7QcPFVqf2kqJoZoqgNeJGkYgzQHcbJVlI6qia5pF9QAb37wFU2ZTujqJWvBaQzNp35orapNumGjgY8NNoxmWu8wrA9paYNu7k7f9z0ssygA5ENOrHOb439VOwtwuaQCASNOlEX4/aKgkOtupw+qtjalJhxF72DW5CxTTU0hxOgiJ6WhVanZkErXBkbWOIyLcrIOip9p0dS8ujqQcOgLT36KCgqIW7Ur2crGA5zXgnIG4XI09NUw1QZ9oMOpa62RV1jZW1ZayZwe5t8Wp8VR2bSx2bXRu6nJ9uDb9RXJRiut/Fa7UZxj0Ty6tb9yI9IBHqoOpIA3OHYVVrXNNO6O5u8YQCFiMra6MZNueAlc30Kpj2h2hHM7EHk3thxXsOvf+qK1JaSUbCqmvbYt52Welj6KvtR3L7H2fPfFZuE936KN+36t8L4pYZRjaW5AHVUItpyP2T7i8EtY+7TbTtSeoVUkGaiKnfnmoHKsrFCRz29qhItU26VJRG01uITJLCtA6UG6Gl1wM09lNK482N1ugK26eNgs2Bjjux5eiY6snwc0RtHABZaQPppIrm1hvJIumsjjLueSGjUncnGpqH5BsZcd+HMJMiqGtxuaw21vbJA9zKW12T4uqMkqN3JEXYbbuc2ye1z53WdMzTTQJ4pWH+JMxpO66CuZJInEfZu62nLvThVSjEC/+6MPknTQRA/Zzi1sy5VXABwvJcdWSB5cCb5daa12J27LcCnRB7z9nFj7PNSyQVGbpI2MbwB/VBGGxkXJffgAPqpo207W3cH36QCoGsOLMBx3DNTcsIxgIcAODsKB0UEcrzZ0hytzWW8VZbRssGticOLnFRx11NEw4BKTwJJ8yoJtpzPdaJ2Ab+aEF3BSRWADXP3cSoHRtjPKTNJGoYy9lTNS++LFcne8ApGtqXx4TJYdWZQWxVOqnclBE1oA1e7d1KaOAU7+dURtJ1AbYlZrJ5jZoebDdYAJwEn3rka3L8ig0jWxk8nG7G/gWkKIQGolL5YpWjgLNB8UymkABLI2ud+EgHyV2OZ7hz4i3tuimtgDbBkbGD8WZ7lIY8WpHY0et1E6otf4T2fqqb6uodJZjrDgACg0eTBFnPc4ddvJEBrQGgadqz2T1IdiLS4fidbwATnVUjn4TGOm5GFEWZpoI7tle0HeLqrPLG9oZC1tra4HXHgrGCFw52C5HQU2RsgaBDM423FuXgEGcLD44HX6MkXlsbb8m0O4lxJVo1D3NMbzKHHgzD6qCJlO6S3JSOztrfvRULZpMVy8utucSB5qbBy13TYhvGEWHeVdjgiYeY3sJuhLSxPN3MJJ4FBRMbzfFNJyQ4F1rKACMS2jLi3iW281oSQsitieGEaXOKyqzP59xLe2/DbuQTSUjHNEj3iIWtmP0CrYCQ5kY5X8Qz7rJ0Tqhri6MCQn7zheytskqGc6eVuHc0C5HcEEENIeUabOAtwLf1U75RHZkQcb7xYlKeVwYXiXMaBwLVUbWSPeS5zsO/kxa/aiLjS6Q3NPM0nKxOVlYGBhza1rjuyVWOuuQxrAwD5jdPEsRu90jC8G/QFFGeKnkOKR+EDUJ8AZh+yi5vHLNVJZYZHNxSucBva2ykiwOBMPL34yZt9FUSVk7o47My6bEj6KGnqcIJkczhdoufAJ1RK8MDJIHEuGWFwt5qtLUPAEcUWAD5TiKirD54S5pAueOE5IiWnfKBZof1GyoNlfY4gXHpzT2TvOQ5UZ6s1QT1D4oXl1nCTiMreCqvc+V4IONx3alXGzOMYYSQd3Lg+Fh5qCW+NzmuiPQ3IehQBpfA4B7XNO/wDnRX4a+Et+1c2M7rnVZ4BOESSSPPAZ2U7Y3Hmx0bmjXFI2/qEGk2Rr2gsuRxsQE64CrQMlYHY3YbbsIy8SpWvbhvjaQNTeyB19bGwTWOY34pcZ10Hoon11Mx2coPQM0G1LJPhBwnfJzQerigsB7Tpu3Wsi0hwuMwg0NaL3HZxSxEi4ItwtmgD5YmuLXvaCOJUL6ymH9cOwKjW8oX3bTll94uSSq7GyYxiY4Hg4W80Gi6ugyz6dLnxCTKmmkf8Aw3F293J/RCKlLWkyNeCMwGhuf1ToS+STA6mcGje4/RBaDbc4tbnvtmoqjCG3kYwji51lKAxgAba3AZpsoiLC6Rt2jPMIKEdTikEbIiBudjAySfRxvBBe4Z5DIqOR8YmJYGhoyGG4SY1zsVn2FtS9Ax2znEnA+7d17Zpho2tzMob0WRZATLkABbcbqWWN7b4GOLeNrnyQRCONrSRdx43slG54IOIkcC7JKVzAwcyQG+jhZNjNtMu9Baj5XFdgtfeP91Py8kbbvLAOBOfmoopHRtzY7PQ3/RRzB8huZCOAUVairWTOyBB4nRStazlMTJXk8C4kKhA0wuIexue/VXGTjG1rgB031VFg4RmXEInCW5pADhqkAQiKz56MPMb3NDybEBp16wE9zGNbcOLQNTe6a+hp3kkx5uNzYlB1BTuaGEPaBvDigEcznk59VzqOhRywQSXEkNidXaqRtBG3JstQ3qksCm+7VTAcFU17d3KNJPegyqqgax14XlrbZEG2aqwSOpXclJmHWsfVbj6aodm4xOPFoWLtCKSSYMYCS06sF7dyo06UAygn4WjH9FnbVq/tC7nOaTYAJke0TTMkjkIa5zcOY3dCZJIHRsLGvkDszhZayn6JaLbcVI0tfE8XzC6oZOIN7O/kFcPtPlJnsLYJAxrQM27+y66iCugcIme8NJDBcE3tx6lKq6+aNozkjH5nAKs6OGZ7paaYMmBzI+F3X9VWoeRlmLo4SXfEC5446WstHERLyXJAPw4gNxHQf51VQKeuOLkKpmF40B39IKsuZZpc04mqpLTxyDC+EX3YTp1KpBtB9HMYpTiYPvcOta+/WfixtF5ihieGgkTMuCnQ7Vp6yNlyBlcgixUlVCzaFI4Qua15GV9DkR6pr6SHkG08jQ1oFhuIzvketMwENYbhrg4HRMlpo5AA+Njhvu0HNUZdn1dJLHLSF8sTA4kE559G/RXYKyObEMVi05X6OPamaagk2ZA9+J0WbbaZaZegVY7HwOuyR1+cRiF8yLXWxcDM26Dx/myAy06j/Pco0547IqI8RaGvHNBwm2QIJ8gqktBURgF0MjXXkJI4lttV1lhzhvOvckRpfIXytvUHN0UTazkaeRzxIW2LgMzmTnxy6L9K1f2TSsYGzNEzWgCxzsc7X7yrro2GQOLRiaDnbPcliYXOwnEQLc0XzzUs1ZcUWUAbI4RNayOzcIuTlb63UzqNjiOUc4tysAD0Hp3hWBGQS7EAdDbQ9n0Rc0PxMu4C9hbU9SeJ5G4YwcNgT0i+9SM5oPSb/wA9yEd8gG5EX03p+dju1160xNAWF7HffwH0QY9rY/tC0G58/wBE6wI67+JSDWkX1HUrgrO2hTtLufuxi+QtkNespkFUakYowwjeWvG7rCtcgx4LXta4Ovu6bqNlDC2QlrALOGg6kDjI0G0jXst8wsDkelMdLGDgwudY2vkRln6I1bC5zXvDX2BGgbw4darRSMifyrmNZzjhOIlVDNpWfLA0C13XtosakP70Omy2aiUT11Phva18+nP1WPAMNaBww+QWozXQUzWupacvFxhOovvUElBDO6L7Fha6O7rD49LZ9+at0j2xwRFxsBdt+0pzGxOILXta65Fwcjm7XuSk+Mp+w6OYNNnx8oMJIPDP0VR3s9ysfMlAdK0GzhoRZbRe1jGgYQHSPF2nLFzu66ij2pRvqRCX8m5hLiXiww52z7lFYMux6rE6Rga4PcJ7B27fr1qOKiqKZkjZ4ZCwus7I5fK7vB7yuogaHysDCHN5AgWzvn+ilAu4j4g+MZcf5uiuHnZNGHtdGcTbZW6T9UwyhroMTSDhB8Suyghafdw+IOYQ7BcaDcO4IzwU7IJ3VEcZY11s26XAPmUHLjCNqEtcDabTf8SdT1MhdGwva5pcPNdA7ZlE+A1kcN5cGIljt9s8rqGp9mYaWn99iE7cFnhpIO/eNVM1dVKSTlWyv9yY0BpvI0C2mSbSNxVbsrg2K1aujpqPZsgYAMg0Hec1Q2WwuqmuBvdrT4BXiYz3dakERdNL0Bp68iPRS1cLPcZ7NzEbjlluKMWNkjnWbcxMNibfecm7QM8d3NjL4XRua+2ZaTobd6X6T4skZ4r2HQq1Syxpw1zvjLRd1/uu3kFWIBenidYm7AdejpUdSWkw52ImbkRY55adqgqO2YTm95ffMg4bntsE6OndBWwm7+dG8WOehb0rRwYfhsOxUqnlRV07mgfeAINvu39EVNLSU01nSMAc3MPF2kdqz6rZEUVqhj3OIc0nETnmFbjncJCZHBjQN2Z7ck2tq4vdZm2N8Fw7DqUFSLZ8sbg0RyXZcXxWve28gjcjPR1T2EU7oybffyt2gnyWsJo32GLXc4EJ5isOawHrcg5xsdbDCWe7cq5jyH4HXtkCO+6rSTSwuu6mngcdbsuD1hbRaBWVDXMe3NrrMdb7tvRNkZGTd7MeHTGA4qjLgr4ZwWBwa/LI6HMKeklaIzECMYe/Lf8AEfqp5GUzgQ6Jp/srL5AOmqBZromv5rHZEZAmx1CIvtyc4nV1j6eikEjvndbrVCKEc7kKiVrjq15xEd6D5KiJl/4hHBmfn6ILMYb75MC1tnNa7QdIUgPJyPa3S+/PUA+qzYa9xkdJLC5hEZFtL5g7+1Ts2hC9/OY9pI+Uny7EF17hgJ4Z36s/RQPEnKHNl77ifoopaiJ9PJhksS0t52RvZSlzZCHtPxC+SCJge2Wbmkm7TYZ7jw6lLezHF4LQWn4hbO2WqEbrVLwfvRg9x/VWY8jYZA5ZIHMNwhgaXh2V7FpPG9j6FCE3iab6i6cQHZEHUHI23H6oqpTcyqqGHiHDtCtixc4EBwvfnAHXP1VV0eHaDBdzeUjIyN8welWhFYk8re+4t/VENeyMNLsNjcfCS0a9CPJX5zZHtPRYjxCbIyTk35MOV+a43yz4J7HgtF0VUFxVODudzAb2tax/VJwDa2neNHXaVJYe9tO9wc0efomVlmvhde2GQIi9hs99mute98JtoDqmiWO+EPbfhdG/PuN7QfP6BF5Lhhcbg5WOaKRLdNLqk2NsdVGBY3ebA9RVpjWOjH2bbHPIAKJ8LWva4Fws4EAuJ3jioLuFrviaD0FYVLC0VG0ICBcNJbl0rcDllH7P2gOYHKstn1forBnOzaFA9WXNILmncbKB4F1WQgOGZp6UZs65pTAbPB6U6f8ApjboN8tAAcXX6N6kZJFo+MEdeaEcUkti2PJTe4SuucTWDqOSy0j5aNpu2Nw6073t4FhGy3SE4UbRrOHW1IBTHFkLy10TZB+ckoAJHTHC1gPQ1iY4NZe7BffdCSaN18MIb0YyUA9z84o3Ymi9230G9A4MkfkGkg7gLKQU8jG4sDLWyu6yqyVEriQ/GT+IlMDXAklrQ4i1s8kF8VMcRGOK5OpbJr2KKWvNyGwRN6TzlTaxx0ve9rXzKcA1urbE5Xuge+qnmIzcBpwCidk6ziSegIhjnmzXEDsTywMbbGEEeHeRlw0ThKxujGkjQG570wi+eIdQTs78epUJgD+c/tAFvRJxbezYw09G9EPwtvhBI3Im77FrbDgNyBoc0W5mfSVNyzNHNt+UpNgLhcuYDwJTeSdcm4yG4XUEjXRHe4daJAOeZHBCOlxayW352v3KQUxaS4yYWjeQimxlw+FljxtmpORmfkObx5ykpg4MJY8WvqQblWm3IzzHSFDVZlCwXdM9z3Xvlp4KfkIrWDAAOi/mpLX0Syz3kb1UQYWlxwtkjt961k5tSzD98t+bAbKQWdoR3oGVocACb8Q0kd6BrZmOdZpLjrYC9k2SoDea0EW4tICmuU0h5vZ2EcRr4oKclU8DCyQk9ERv6qu11ZK7CyYdOIC/ktCSVkTQHyW4XOZ7FSmpOU+0bLKG7xh/VAyAup5AJWRneTax8ldvHLHcQixF81HSQsDTycmZOpAJUk0AfmZZuoORWfJDIHG0RA1ADjYJhqJ4hZr8N9cIzWk1uNoZgkawcSM/VPEELXYsIB3koMgy1DwMQe4HTLVSRRF7HXlc0DcGklX55osBtLGTwddwQge4i3LYjwDLeKCCKkpZiQ18jjxJsi6GmicA5zX23f7BKtMjXfZYmfNbK/aFHHTzTi73duIIi3ysPJlrWWGHMgWHeoRLOGh3vEeA/DiZ+qZJA+Nn9W1u/QlVnSSAfxXhvAuKKM7zJKS95B4j+Sow17wQXG3SUsWHN1887HegXEtsLE9GqA4LOJ3314dKfFGS6xkwbsgmYn6B1+rRISSDIucW77G10E8jImC7JzitnjZfusmhjXC7nEcSW6IMqImOyhv1kqYbQlLsDY2AG9gch4lQV2lgfcSvjHzYT6K9FTySWdHUuLT94lRMq3Nw8pTta3dYWv4q42pYGkyObi1sw3ugkZGWsLXvMn5swmS00LzdzB2ZKpPWPMgLHtjDdzibnsCrS108lhyh/s5ILMopGWDcTH2uACqri5zsQIc7jizU9E+mwlsvx6WILitJhZh+zDevCgotkrS2xiwG2uElOkleYw58kjX/AC4S3yVsyENxOFuAvms2qnbM7m5nr9EBlmbKG3keLaYt3aiIH5EzEgjVt3KsHFhOQJOgJGSnZUzkhjHDERkGtCC7TRCJl3OuTnzxY+KsOkZ99zALXzIWbLAL4p5MLjqCAfVI0cb2gxubJ02/VBfkEToy/BG8AXFlnS1t2OaHAZfC1pHqj7tYASMsAd7reAKd7tTvAIvHbgL3QUcZvfUcFPE2J5tPzB0BPLGNIwOBtvRxvDfiaN+YAQSMp6YgFhkuM8wbISmRnNa0BugNzdQvkJbhc0W6D6KPlJSRhlAbvCCfA4We55I6W/olc4wQ0uB3gn6JjZ5WNaLgEak+iU0/KtvkCN10FjDyjcTmWIyy5vemchK/IOwWHG6qsqOT5tjYa3F1K2obhF3O62gBBZipJ2At5YNB4DVTxMaBhErH24OCqOq2hoD5Xv62AearPc0uc4C4OYsUGu11via4dDXXCrv2i2N5BZJrYZW9VmuklcLcobbxfJMIzGRxbiVRfk2hjBwPdhI+HBbxTDtYtaMFnEfNZVuXlY0HEB0jK/aFYZVte274g/cbE2soJ21NRO0YOTiGG5LgST0hSRunJLnzwkbjhVKWWJ+UcfJno3qASuD+fcNw2BF7oNbkTez6p5NtxFk6KnZC12AuAdrc2WWxwucL9M8rjNSl7sOB5uDqXHcgt1EMcwxFjHEaXF1FHgi5pYLcCFZgaGwtFgANLG90yZjbXIPXqgLY6d3OaWjLcbEKhtqcU9G7A+5fkTbO3Wi9tnZOB6QVm7VjmliIAxHpKuCKnrJY4mSMcQ5atLX1FWWGSxMWYIFiB6rFY0OAiaQ3DYXJWzSNZBdwc0m1hcHjfPwVRa/aj2tfcAuadDvRdXt91dMY4w51tQOde4sd+4+CpGNr7HlBYAab9+arVEzIwI2vGG2lr3Keg+irp4puYzCCf4Y3d66Okr46pmEmzvELmaCWBpMsudhkOmxVsVFPKS8P5KQZgjTqz1/RNMbFU6aB2ItDotQ5tx320WbI1krXTQkQu0ubnEcjnmrNDtQH7Ke2eWehViWjGHHRhpBzdGc8uhX/ANif+VRpKwhvIVbMnE27AMx3q4IuTHNu+O5cDnkexVTDyr44n3AzuMNiCTqOBUjJ5KScQy5tcBgfud+t09U9xaNRTteAZBi3jf1+SHvMB5jZQTcAAX45J5DJm3Ax4MxmqLWPE7mUcltQRc2vY5cNVizGp7PgnkmmJl5VjcV2hrbXGuZtmrEUlO0kRFjCd2GyhEs0BL5Ihhte7XXGdt25WIpWTtc1rmuBJJy1yGSBxkjBN3sbvtiGls03HC5zgJIy4m4GIXOQTPdYS4lrMLtSL9HV0qxGAwAAWFzp1oGRvc0XcLtBtcdalYLtams+0ZcEZ5nnDem4g1t25AC+lx2oJgLWduTGD7NvV6BRue04mnEx9jYEmx6uKldkMrgeCBrHXFwHDfoU0zNANnAuJvbfl/sq09UI4w2N1i3eDZVHTSuEhe4uNiRbrHDtTTD8n1WM4iMQFwba9YUZlLwGhgxbr/7qankjaGHkgHi2bTbNIBhZhHNFrCwFwetFQwNLtoMxZEDMLOLcO03t4Bv+ladP9ptR+HS+vQqNa3BtmVo4NH+VdHNpyDFs9oBIPKO06yqrIiQRhubuFj1FXIWl9KGg2PKuF+wpRxclIGh4uX3y7lmrz8VPdJGNxAYmtLgAL3GpTeVBbG6SFpexzwSWXvru4fRakjHs++fjDb9YCqSNyIwtcRJY2yNiM1FNhr+SIJhDSAQQ3Iaqak2hC8xNeeTLYrEu0Pw/qoI2NLQzmkFzrWAvb+Qm8hG1nwkWa4XvkbH9FRdBhnp6QcoARYtIdmDgKXJQ1bZxM2z2v3HQ4QqcbRFHFgiaXNcRi10uNFFmZZAZAQcJsNARvRD37FaaflqaqkicW4nDUHLPQhT1LtsNpZY3uiqIHAi7XkOA1FwckqczClwuc/BYjJocMri1+xMbJPI1tqpobb4XC33dFFR7UqZJIZGS08sZuMLnC4I6D15qPZDdHaENHkjtWWZ1LCJA0NPOaQb3Fv1UmyQPdw7fY59pW4x0sftGIVPNBeAwMcAx173PRmrUVW2YENgnDC24c6OwPZr4KJrYW1kZhya6N/wutndvDrVnloxzZLg7w4A5LLUU6fakEdPCx5z5NosHC+nA2UlTWwywBouTjYbOH4gmwNhNHA1zmuLWgWuQeGhyTKqDFTF0bQA2zrE2Isbqfq+imnkbIH07sLDuMtxfq3dignmlLoXOjJ55N73HwnJSfseIXL4XW6HuPqo5qCkga2SF8rXCRgtiJGZtv61GvRzJnOc13JhpBzuL3WkSx9I8PwNLmEeCrxVxhZZ4c8X1tawUjNoQPtjYQDlmkSpYnQyU7H3aSWAm2Z0UYLA6wldbhhsmUNVTspKcvka15YGC436cFdbUMdk1wcd9lplnXDa+QgyEOib06E/VML2PuDyg/MwhS1/KiuY5pjGKJwFwTo5uqhYZnG05ENxcWFioqpNCdznWCqhpD5gToWu7wfotCczteGxhkjDrc2I8FUcyQ1TgY7l7BkDwP6qiu9gNrajeMilHNMSRPHe2kjDc/qpXudTux8m4EdF/BQMljvh5S3Q4IJgMUkL2lr24i0kdIIzG5Me2Exh7o2tB3kBQ1ALIzLHk8WcCN+ascpM1ox2jkP3sw09Bton0+IjTtc1wacI1yKTImB0ZcA+NmrDlfuRleWOxTxljT9+5LST0qPA0g4ZSe3MKKlhbC2VjXxOtgfiwSnMai19NFI0NuSytbBHq0S3e7pzsoWsaJo76uuwnrBCjFMCdXW6HBKTFmmqJm05s2OeOI4S9rrG245p8lcGsY7A8Xe0nQ5BwJzHUq8cIjcCMQPHQqVjcMhkaS1xyJbkUPQz1jJZ6ZzGPBDj8TS24KjftQg2dGR1p1U28HKkB0jHB2MizrX0uNVegu5rYqinbVQ3JGORwcL8Df0VRUptoxynCcjpmrMT2uja4HUK1+ztkvIe6klY3e3PvBBWbtOjpIAwULqljtTjJw26MrqAyPa6SJ1wWiQDMccvVGva33ZxDAC0ggjK2fALMeak3wzNfYg2JzVh9WZI3sfG5uVuNk1casWBzQSX3tuI9QUbHGCJO9n6rKZtGOEMjkuDgBB3FWIq9j23By4paSLsXNbh+W4y60Ki/JvDfiwm3XZUH7UZE9wDcQxceKtMqY5QC09NkRZbMC0Eh4vvLCB5LM2k9rdo0srXNOdjY9P6q1BKBDHY2IFu7JVdsyl8Eb8VzG6+Zuggqm4amUbr3VV4zV2tDTO1zGtaHsByFgqTwtMonJVJ+2Y49CTkJsw09GqK6CGaZjgGOu7Qc1X4nVZIL326DYLHa5zRk1wHXZPbdxxE26FFXqjJ9nyBp161FhpxmJC9x+VqrXIysBfNOaTuNugKCZwjtZrXA9OShLANSQntFhcuuSNDuTASXc7PqCoGC2+542RAcb2N+hTRysiJJksk+dkreazC7/mSC/cFBCWvwl1ubx0TMV8hcnja6lMRnIJmDjoObYDqCkZRvvbnO6mpohayQtvhdhGrgNEzQ5XIOV7aq2+jnH3cr73D6qtyUgfhOVrnUIBbeWjrKWQ1bY7rI21uTlxTuRbYHHe/AFUNY9zSbNBCPK26Sk1rScOZPC6QsebyeH8SBpfeweLAHrQJBdaK5/s5q7E2kMeFzXOf8rAbpCOmYcqOcm+//AHUFaOHGLYSSegqZoLJAMQDt7iNO9TNbjecFFhb02CscoyBoxNa3qyQB1xCMRaOJcNVEwl5bgJe06kt/VB9c94tEWg8bH1T4n1D24i9hbuLjZACPd3Y2titbM2sU3G+ZpwVHOO5uQVq7iLOczsyUZdLiOHk8O7nFFU+Tqomk8sf7Lb3Ug945t3yOPS2w8FNI4NBdIDhaNS26DapnJhwNwdNfooEIqkgnlgPw2sE4iYttjbfiAVA6SreMUeGxOViE4h5gc2peBfKwCokZLHDk98WIjVo880Yqpkzy1jXOA+9awVQQwBodFTSSE8SQPFSNqKguwsoy0Dg4D0QW8FnYg2/Rc/WyAmYSWtc0kai6rmSSazHUTzxu6w796Qo2g3bTRtP4nX9EQqmVsdvtHNJ3DNKKsvGLtMh4tGqlbE8A3hhDt1s/RViypdK4NOQ1xuyUUx4EjrvwQuOlzYqSGmnaAQ5hG6xue+ygkp6iQ2+yeQcw11rKeClkY0WlLJN4Bv6oLTGTFvPLQeDRfx/RRTibMRsFt5IxJkhLbB1bztCBl5JPnY2PKoccvukEoKwlmfvAb8xAHkogyLHdz+4XSkkztd4/tAqMkC/OIHSgllEeOzXEjiUxtyDvO5Ns3LLEeCmhc5oya1o6X2QQhzic23twQc0udfE4q3II2sOGUFzsjhcVVDwA7PEScrXJKoHJWzeO0lPYWxyXYAXDS4KkDGYc2kC28Jj3NLvsoiCN98yoHyPDyTJhabaAZqIANcDhDhfenPp5NX5X0xFRmJw+J1ukG6AyTCQ3wNAAtzckBKQ7H9/cSECwZFpJCadALmw3WVFmCqkhAyjA/IDboU0FQz3oSy2uRa4be3jks9xAOWuqIkAA7sig2ZamN7bxTQsLh/Wa+BVVzoY5LkMmfwiBCoYz096khe8G7fisoLkzpJm4G07G5XsLEgd6phz4XZXaVPzcJE7jfWzSoSKdzicbrDLW6CTlWEhxa0FWG1cWDDieScrXNlSdyP3XE9N1EQ0XONBclku0WHUblRtkeBcm46VCJAMm37UA64sEE7pcQt8I6Ex5DukKMkb0wjn3b1Kosco0Wtp1Jcp3KAk2SA4oqw6QHM5qNxx5iwPUo8+KIOnOQPOIi179IRa9wuDe29Rkt0v3J2J2eEmyCYOZaxHYCEwlhOlui5UZLmfez4gocoQM8+koHm1+aCDxulhy1ISY8PIaGgE772R5pOZvxQN+HJouEjIG6CyWC5sMyoi1yIfy9hbcc80uXtqq0kbjkCmxslBOO1uhBbEp3W7lahqy3LA0cSALrPDTZSNug0zWH+rDWG3C4QbV1Fxyj224tbmqBPO9dE0yhuZPaorVFRC6xkke48DceWSa+COVlw0hvWsvlOGSLJntFg4jqyVE8OzGCVzm1Fmn5m3t2qyzZ79OXFr/AHYx9VnmQ4i4ZlW6baIj5kgNr2GEIHy7JlPOFY7Fu5mXmqTtjOxjlqlx/sfqt6OYPbduYtki8NlF7joKgyo9jROdlO63UFIzYkQJ+3lztfTsVgF8LraeStRyB9yLA77IKR2Mx1iama40zB9FNeegOIOMsA1O9qslxDsm3PXZONnNsdDqLApLh9Jopq9zJsRbKPvsNieg8U+aIPbglYCL3A6uCoyUbonGWkdhdryZyB6lPR7SZNeOUYXjItK36rPuM+Cd1JK9rnF0LHWDt972sVoRsp5w5zBYu1sTxujPSBjZZIwJI3gY4yCe3r6VQwTULA/CTE51yL3LBuv3lP8Ayp/7GkA1rMJxSAHDmL/zuUMkLy1+CJjbnKx6OgaqanmbNHzCCSMQB37vRSAWda1jYjoyKzZjUus5s1RT/wARssjcWmEkgdvYr7ZWgF1nFrTqAbHO/Z2o4WkubhGHL+fBMMELhz47i7rZnLP9FlonNiczQXDDYjXIW1RdFGWOtmbHeq88LI4pCyYsHy31y0zz3pgrHMYA4Yr6HPiguzvjwuYSzPd0qlPOHiwxFvTk5v1UIJfKX5k65jjl6ppgluA2M2yBITTDzSOnwWdkWEE24m/0ToqVxjAMZdpmTrlmopuUY46svpu00R5UhjWucWnMgjfu9EEghfY7gON8sk6IycoLAOtYGztOpMa8gF55wAOY37vVObLhcSbOsL94QLZYx1cr9ecs/aottiQ8bf5rei0tiC5eelZm1CXbUeSDYEgEj8RXRza1J/Cda9xMdPyhF8EszSeWsBJbCRcHnWUdMbU7yGh32t7HerVM7HCTbPGD4gqVYiEeBpY65tIHfGbZBvE9KTnAYyHYrSsNiR+HgrBY3FNn92+vQPooJ6NpbK9r3DDzrcbAH0UVTa77ZzQMIbM4N6sJPqk+O7WnEC0vc3jfMpz43Mu4EkYg61rZEAG3YUg4tLCX3AmJt3/VURNiDYMWN1+VGV/x6qKcTGd7o5M8IsHN111V8vMkcjhHdodc3uCNDpZI4HTMaOUALTrnp/uoK+zap0ULhI3NrnXtfMXOduv0UkNQ2SGFtwCIQL4er6FOghDpJGCY4sZLcTeKhp6fE0Frb4eYS12hBsUGbWuJZBcg3jaclp7NsyluRmHHtzWTLnJGwmxaA3uWtBcQP0uH8L7gt/jH6dUxxSVUT+TDcTXB1iLHS2iBjjJADsQ3WBsPBRyF5micLgXIvbiD9E4vkthDyCczcLm6LFHi5EMJBaMTQHAEHMjjdPq46ttJMBJG5gjdlydrZblTgqJWxhoc0AOd93I847lbNYHwyMka2xYRkOhXUWmcs7PLMXBbfxzVTaFWHU7o3hzXBzSLsvezgdb9CniqHyQR8k3MsF7joVetpS6jmlwta8MJIGXSqid0tPdz45LyNGhaT3XUUNa5z8MlQbcDF+nqnmnkkGK4FxcXbcW7EDTTxuxRujudc7KKfs9sTqYNdhu172g5gmzirwjZh5lh0gKjRNtHM2RrXFszrnXp9VZDomjEwC28gKoq1cNR73S2laS7GwHTUX9E9sVZHkL2/C647kqqVmOlcHEYZhe4tq0j1V0OBFwQRxQUHS1EUZxOcHDO5jy8lTnqJX1dNLIxlrPaCARfT6LdDuxUdoMj5SkfhblUNBNtxBCGoH4JG2c1pv0qjJQASFzGOF9cRyW97tD91oHUo307W5h2E7rlBzs9K4QyZDQ6J7CQRILHGL5i9rrTmbIGloja8HpzVGkGKiiu12TbE9INrFBW5NzQQyz2b2OzB+ibyML3F0YwS2+F2v6q7yYsMV7JppWSEYr4eLdQiqL2ujaxzgGlr2nxUzmBrtBlkUtoRvZTv+KRgAIe4WcM+g5qSN8c7cbCHNPDclno/UeE7nDPinBl08sbwN+9R8wHLEOxZVFNEMDxhIJG4lWKad5gjeD90eSja7E27SHDRR0by2Esyuxxbn1qjSbVOB+I+dk81Afdjy119xCzQ9oJkDWk6FzRcqWN7pOc3MDotZQOnoWPaTE7A453acvFQRbPmItNyL27jexCtNxEAku42T8FwLuuNdboaq0FPy9KGnCcJLS13WpJNmTxxuFOCL6tjkwgp2ziyOSoa4XwyG2V9Vqxuifmwm/cUsJXOPonOeHPoZGStIvcNwOU1VRSyyiWnpuQbvjYcuk9HYt2SJxH2dQWOve+EEHvToixrftHgnTFpdRrdcrNBMJBHHM4EXOF4sRfpGqrSwVIxOey43kHRds6CNzbWv0aqhV7Lp5myYWfaYTYkHgrqfXNRTOkYxr/ALgsD0JPCtQQPdskyatjkta/p2qrIDc8FqM2IHJOzjbxF0nJWu0ddlUf/9k=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13"/>
          </a:p>
        </p:txBody>
      </p:sp>
      <p:sp>
        <p:nvSpPr>
          <p:cNvPr id="6" name="AutoShape 4" descr="data:image/jpeg;base64,/9j/4AAQSkZJRgABAQAAAQABAAD/4gHYSUNDX1BST0ZJTEUAAQEAAAHIAAAAAAQwAABtbnRyUkdCIFhZWiAH4AABAAEAAAAAAABhY3NwAAAAAAAAAAAAAAAAAAAAAAAAAAAAAAAAAAAAAQAA9tYAAQAAAADTLQAAAAAAAAAAAAAAAAAAAAAAAAAAAAAAAAAAAAAAAAAAAAAAAAAAAAAAAAAAAAAAAAAAAAlkZXNjAAAA8AAAACRyWFlaAAABFAAAABRnWFlaAAABKAAAABRiWFlaAAABPAAAABR3dHB0AAABUAAAABRyVFJDAAABZAAAAChnVFJDAAABZAAAAChiVFJDAAABZAAAAChjcHJ0AAABjAAAADxtbHVjAAAAAAAAAAEAAAAMZW5VUwAAAAgAAAAcAHMAUgBHAEJYWVogAAAAAAAAb6IAADj1AAADkFhZWiAAAAAAAABimQAAt4UAABjaWFlaIAAAAAAAACSgAAAPhAAAts9YWVogAAAAAAAA9tYAAQAAAADTLXBhcmEAAAAAAAQAAAACZmYAAPKnAAANWQAAE9AAAApbAAAAAAAAAABtbHVjAAAAAAAAAAEAAAAMZW5VUwAAACAAAAAcAEcAbwBvAGcAbABlACAASQBuAGMALgAgADIAMAAxADb/2wBDABALDA4MChAODQ4SERATGCgaGBYWGDEjJR0oOjM9PDkzODdASFxOQERXRTc4UG1RV19iZ2hnPk1xeXBkeFxlZ2P/2wBDARESEhgVGC8aGi9jQjhCY2NjY2NjY2NjY2NjY2NjY2NjY2NjY2NjY2NjY2NjY2NjY2NjY2NjY2NjY2NjY2NjY2P/wAARCAPABQADASIAAhEBAxEB/8QAGwAAAQUBAQAAAAAAAAAAAAAAAQACAwQFBgf/xABTEAABAwIDAwkFBQQIBAUDAgcBAAIDBBESITEFQVETImFxgZGhscEGFDJS0SNCYnLhFSQz8DRDgpKissLxJVNjczVEg5PSFlTiJkVVdGSENpSj/8QAGQEBAQEBAQEAAAAAAAAAAAAAAAECAwQF/8QAIxEBAQEBAAMBAQEAAwEBAQAAAAERAhIhMUEDUSIyYQRxgf/aAAwDAQACEQMRAD8A6VFJJd3EUkkVQkUkkCSSSQJJJJAEkkkBRTUUDgimhOCBIhJFAUQhZEIopwQRCgNk6yQRWVCySJQKBIJIoBZKyNkEDSELJ6FlQ1BOsgqgJIoKhJIpIGpWRsggFk5BEICkkEioFdJJJAkkEkBSQSuqCkgkgKSSQUCskiggSSSBQJBK6CoSSCSqEkkggKCSSgSSSSAIIpIAgkULqhFNKRKBKoa5Rk3Ke4qMrUZBzkxPtdINWkMUUgKsEWUEpyKsSoCbJupRDSSniI6rbCMgk5IZjVWWx2z3p3IAhNMRxg4gVdY66hayymbkFm+24fdNeUroDnELKk1hOakaxSNbYKRrclm1ZEIbkmkXKsEKMtzU1cRkWCZZTObkmBvFVDWqSybbNRTVUcWV8TuAUtk+kiZV5qtjMm893RoqctRJNkTZvAaKNcev6f46Tj/T5J5JfjdlwGiYgPVFcvrYoN07SkT38EACRrlc6daKN+0pZnXLoCIFkUDQMynIDUoqBIO1b1+iV9wzKRvlfigN+1GxOuXQErWRQICyDND1nzTkxm/rKoekgkoGu1b1+hRuTp3lJ27rTlQ0sBHOzSB3HXz6U5Ai/QdxUC+8OoopoN3AHIjUJxIGuSoSSFyfhHaUsN/izUDS67m2zz9CnYb6m/Qg7Vh4O9CnqhWSSSQB3wnqSGYCKawgRtvwCByWiHOOgt1oho11PSoBcn4RfpOiBHOGI3yPonprvib2j+e5UGyKSSgSSSSBo+Nw6AfNOTSQJOJsjZx1yHigJIGqFydBbpKIaBprxTkDcI359aR+JvUQnJrtW9foVA5JJV6qtpqRpdPM1vRfNBYQc5rG4nuDRxJsubrPaoZto4r/AInrArNo1VWbzTOd0A5K4OtrfaOipbtY4zP4N0XO1ntFWVDcEbuSYMrN1WPdJUOfI97sT3OceJN026LWucbNBKsMpHH4zhHBBXunthe/dYcSrscDGaNueJT6mnIpXPzysUFMRxM+N2M8AkZrZRtDR4qOyc1tygBJdmSSelCy0KTZFXVWwRFrfmdkFtUvs1EyxqHl54DILU5tS9SOZjhfI4BjS48AFu0UElPHG2VmEm+q34aSCnbaKNrR0BVdptsI3gaOWvHIz5e0Ka5zW6lNDXEc53YE4NA0FlzdHXBFJEL0OBAI2SCdZA1FGyVkUEE5AogIIpIAikErIEkkkgITgmpwQORQCKAhFNCcEUQnhNCcFmqIRSASWQkikigFkbJBOKBlkiE5JAxApxQsqGppTigVQEkElpBSQSQFIoXSuoFZJJJUFJBJQJJK6CoKSCCApIJIDdK6ajdUORTLpXUD7oJt0roHIEoXSugSCSCqEkgkgKSCKgSSSSBJJJIEgUUEDCU0lPIUZC0hpKBKacigXLWITimIkppctIeiEzEEsSAuUZZdPxXQxKoiw4XKZgvuUZKeHcFQ+wRTL3S3KKcSm4rIWTS1VEgN1IwZ3UACsRlSkWRontUAcpA9crHQ8phRuoJ6iOH43Z8Bqp8EqgnqIocnG7vlGqoTV0khLWcxvRqVXXPr+n+NTn/U81XJLkOY3gFAN6SQ39a5W2/W8wUkCQErE9ARSBA67pZnoRGnafNFAgLIN0PWUUG6dpQOSQJ3DM9CVidT2BQK/OO9KxOvcEhkSBonIABYZJHd1ooHd1oHJIEgJc49A8UBJA1TW351ss04AD6oN1d1+gVBARSSUDX6DrHmnJr/AIe0eYRJA6+CAoEgapZno80gANO9A11yW25pvkT1ItAvn8Q4pO+JnX6FEi/QdxQOSTQ6+Rydw4pyBrtB1hOQdp2jzSvwF0BQuNNT0JYSdT2BEADIZIELkjcEIwAwcQLXTt6DNO0+aApJJIEmuGbev0Kcg8gAX4hAUtE3nHQWHSiGjU5niUCxX+EX6dyWEn4jfoGSckgbo8AZCx9E5Nd8TPzehTkCSUU9RFTsxSvDejeexYFd7VsYSykixEfeeg6Nzg1pc4gAbycll1236GlGEP5V43MXIVm1aysd9tM4j5RkFSumDcrvaasqLthtCzo1WNJK+R2KR5c7iSmIta53wi6oQKV7qZlPmMbrE7t6ssibGcm7tUFRlPI/QWHEqzHSMHxc49CRqR90X6ToonSPfkTlwGiCzykUQsCBbc1ROqHH4AGjvKiDVPT0c1Q60MTn9QyTBNsiMz12B2Zc06ro5qASbOlYBdxjNuuyr7H2JNS1DKiZzQRfmDpFlvsZzC3rC1Iza5ej9mZX2dUvDB8ozK26TZVJSAcnEC75nZlXWm7QeISK3IzaFgBlkgUSbJhctSMkqm0G3pX9Gas3Uc7McTm8QQrSfWazNoTlFAbxhSLhXojrkQgiF3ec4JwTQnBAbJWSRRTUCE6yVkDLIJxCBRACcE1EFAbJWSSQIIoBFAQnBNTggICcAgE8KKQFkQnJLKiEkEQoAkjZCyBI3SQQJK6SSBFC6KBVAKaQnIFUMSRKC0hJJJIAkikgCSNkEBSQSQJJJK6BIJXSVQkEUECSQSQJJJBAbo3TUkDkk26SAoJIKApIJICkkkgKSSSBI2SRVAsgnIIG2QITkighdGHKvNEW5tzV0hMcLrUqWM4yKPHnmrkkAzIVOVmFdZZXO7DsQKcCoRkrEMZeb6BWpCBsEQCRophDzuhPEdsrLGt4rht9yBbnwVrk7IPjuE0xVGqcSg9haboXW2TgUVHdEOTDT1I0qG6JkawXcbBZqxYabpSTMhbd7rdG8qhJWOzEeQ4nVVnEuN3Ek31K8/X9J+OvPH+rk20JH82IYG8d6qam5NzxKCK422ukmB949SKBIBKWZ6B4qKJICAub7hdEADRJuh6ygIACIQRQBuiKa083IXKNidT2BAr8MykBfU7zl2ojJJunaUBtYZJJJKBfeKKF7OO/TRKxOuXQECJAy38Ejc2vlmiABpkk7QdYQEADRJJJAUBq7r9EU0HM2F8/QIHIXGmp6ErE6nsCIFtMkDXAkZ5ZjIdYRAA0FkT8JSQJJFJA1248CE5NcRa3SPNHnH8I8UCcBbnZdKaHOyBHUTkCnhoBvqeJSIuLHNA1ws03N/JPUcl2xu3tsesKQEHMG4QJJJJAkGaHrKJIGqaCbusN+p6ggchivk3PqSw3+I38k5A2xOpt0BBzQGGw0sfFPTX/AAO6igKKCbJLHE28jw0dKB6SoSbRH9Sy/wCJ2Q7lUlnklzkeSOGgTBozVkLNHY3A3s366KpLXTPyaRGPw696qYr/AAi/ToEHNJ+J3YMlcVFUOGdzdx7SuXqm4KqVvB5811MjQGEAWXO18f748nIGx8FUVFIyF7s7WHEohzW/C3PiUi5ztTdQODImanGejREyu0bzR0KMBSRwvkdhY0uPABA6kbjq4m/M8BdJ+zefHca3BVHZ2xKrlo5ngRhjg6x1NjddYYhdptoVrx/1m157yLg8swkuBtYLQpdi1c4BLOTbxcuphooInve2JocXuJNulWL2Wpwl6Y9HsGnis6b7Rw3HRbEUccTAI2ho6AmlOvZbxnT7qVozKrg3CstzPWAVmrEIyuOBKRNkn5PcOlNctRDXFMTimrSCja4SFkr5JRjtGCR7PleQnptTdlZLYXvYgIWedXAdAXnv16OfjsQiEAnBd3nEJwCanAoCikkikkkggBTSnIIhqSKSBIoIoCEQEAnhALJ4CCcxFENTgEQnLGqCSSdZQNRCVkQECQKNkFAk0lOTSqFdC6SSoKSCKAIFFAqhpCanlNKqEigldUFJBFQJKyIRKBlkLJ6CBqSNkrKhqSKCqAgiggCSSSgSSCSApIIoEkgkgSCSSApIIoEikigSSSKBIoIoEkUkiqAkklZArJpCegQgheFVfGCrrgoXNstys2M9zMOquQOBaLKORqdTtw9C3fcZnqrITwEmhPAXO10MLUDkpLJpCmivK0WKpm/BaD23VeRoaCTYAakrpz1jFitmUx4sb3slJUNblGMR4nRV3Oc83cblZ6/vJ8Wfzt+pTPYWbmeJUNy7Mm5SSboF5eu719dueZBSO5I2GqGZtlbNZaEkDVDM9ARDbdfFOQNAsSnIDUooEg3TtKN+GZQAuM+Jy7UCvwzKNidT2BEaJIAz4AnJrPgb1JyBIN07SlfgLpAXGZ3nzQK/DM9CNidT2BEZJIEBYm3BFD7x6kVAkHadoSJAGeSBJO6wuNetA5C9/hHaUg0anM9Kcgbhv8WfkiNT1+iKQ1KoSKSSAOPNPUkmvddjrcDnuTi25NzfoUAvuGZ6ErE6m3UnaDJJACABllmPNFA6JyBJJJIAcwR0IYc7tyJ7ijivoL9KDRia0k7hkECxi+E5O4a3R5x6PNLCC3DYW4IWc3TnDgTn3oCGgdfEpD4ikHA6a8Dql989Q9UDklXqq6mpGk1EzWdF8+5VG7XbNHigiOeYLzlZBpqvNVwxgtxYncG5rNmqJJb8o+7eGgUOK/wi447lcFyWulfky0Y6Mz3qm94xHES5x7SjhJ+I9gySAA0FgimtL3NGjR05lODBqczxKTPgCKIKBSSKoY/4SsKsiL6toGrmfVbrtFSZBjrIX7muwlWFc+0Xsr9LsuqqbFkZA4uyW/snZ1OyLEYwXtcRcrYa0NFgLLU4/wBc72wqT2bjbY1Dy48BkFs09JBTtwxRtb1BTBFbyRnbQtkpwLtB6lASrDM4gehSrEDxZ7+u/gmOyTqklspHQD5qEuWp8SjiSxJl0lpE7SrLNG9SqM3K1F8DeshY6ahkuUh6goyVJUDntPQQokiUCU1EoBaQRogU62SFlFZtcMNUx3zMt3FMU+0m25F+lnWv1oQ0k0oBwYWne42/VcevrvzfTqQnhMCcF2cDkUEUCCcCgginIIXRugVkEboIAUESgiEnBNCcEBRSRRSBRGqaigmBTrqEGykBWbFPCcEwFELIeiAmgpXUD7JpCIKRKgYQgQnlNKsU2ySSS0gIJyBQBC6RTCVQ66BTcSWJaxCcm3RJumqxDgU9RBPClU5C6SagddJNujdAUkLpXQIoFElBAEEkkQEkkkASSQQK6V0EkBuldBJAUkEkBRQRQFJJJAUUEUBSSCKKCSKSAJJIqhIEJySgjIUTwpyFE5q1KlVHnnKSNt098d0o2kFb30xiVuSkCYAnjJc63BKY7K5OQG9VajaMUV2x/aO6NB2rNnqZag/aOy+UZBYvcjU51eqNoRsu2Ico7ju/VZ0s0kzryOvwG4Jg0RXO9WtySGn4gikdRfglmdMukrKlog25aLZZb04ADPU8URkAgAbbr4lLeEUuCApIX4ZpWvrn0IFfM2F8/RK19TfoCI1d1+gRQKyDdE5AaIEiNU299B2ohueeaBrCeTbYXyHUnYb/ABG/RuSj/ht6gnIAk3TtPmig3TtPmgKSFxe2p4BKxOpt1KA3sUsz0DxSAscuH1RQAADPfxSdp2jzTkHaDrHmgKSSBIBtqeAQFC4aTc2Ss4/h8SkBZ56h6oFcnQWHEo4RvzPSikgbJnG7qKck4XaepAZgICighiG7M9CBO+A9SJIGqa8Esdc2yOQTgALkDM70Au46C3SUcI35npRSQLemx/w2flCcq81XT0kd55msAvkTnrwQWEiQ1pc4gAak6Lnaz2qY27aOLEfnfp3Ln63adXWO+2mcRwGQTB1lft6gpssXLSDQM3dqw5/aOepaWB7qe+Qe0Xv17+5YaConnjmN5HnlG/ODcfot3ZhLqSOxtzQFgQiZrsUZcw8b2XQbNeXU7cQaTxaLKi4GjfmelFK44268kjlqoEkgldFBhsO0p101u/rSc4N1NkQUkzE4/C23S7JLBf4nF3RoEAdIBcDM8BmmU/xEkWIeDZSWAyAsOhMh/iyj8N1qFadCLPqGcJD5lWwq8WVXMB96zu8Aqe+S7T44066F00uQJyVQ4uurMGcI7QqJdwVujN4T0OU6+E+mVguWEbwVWKuVQ5sZ6SP57lWw5pz8L9MATg1OIAcbaIjgtIQGSsQH7PqcoFLT6PHUVnr41D6nRh/FbwUKnqP4RPAjzVcFSLQKACr1O0KWnH2kzb8AblZ52zNUEtoaVz/xEZJepCc2tq+SqVO0qSmHPlaTwbmqA2ftGsN6up5Np+4xXaTY1JAQ7k8bvmfmVyv9P8bnCo6sl2nZkFM4R4r43LcjBDGg5kBFrA0WAsEVyt10kxpAogpgRXredICjdRgp10D7pJoTggSCN01AboXSQQFJC6SApwTUQgkCNk0JwRQSTkrIGp7SmpBBME4KJpTwsVT0QE0JwKyo2RtkldJQNKCdZAhUNKCJQVQimooFUApjgnlNK1ERFC6eRkmWW0IIoWSKAhPCjCe1SglBOQsooJI2QVQrpXQSUCQSQQJJJNQG6SCSAoJIIEkkgqEkkkgKSSSgKKCKoKCSRQG6IKjunAoHhFMBTgUDkkElFFJBFAUUEVACE0hPsgQqIyErKGprIYMnOxP+Vuv6LMqK2afm3wM+VvqVL3ISa0J66KG4Bxv4D1Kzairmnyc7C35W6fqoEiuV7tbnOEikkLnQZcSstAPhuUszpl0lFoyG8pyBoFjx60Ut6SBbkkr3Btn0pYc88+hAr30z8krc4XN8inIfeHUUBSSSJtqbKADV3X6I6aoC5vbK51KIaL31PEqgXJ0HaUQAQL5opDQKApDVJIaoGs/ht6gnJjCSxthfIZ7k7Df4jfo3IFi+UXPQkG3Gptc5DLenIN07T5oCAALDIJJIoB97sRTdCScskrk6DtKByaSDpnmPMI245+STtB1jzQLCT8R7AiAAMhYdCKSBID4z1D1RTR/Ed1D1QOSQJAy38EucejzQOTGk4W2G4ZlOAFwdTxKDPgb1IFa+pv5IpJIEcwR0JDQKOeohpm4p5WxjpKwqz2phjGCkjMjvmdkEHRHIXOQG8rNrdu0NHcGTlHj7rM/FclW7WrKy/KzHD8rcgqB4q4Nyt9p6ue7acCBh3j4u9Y0kj5XF0jy4nUkpl0+OCSTRthxKBl0mtc42aCVcZRtHxHEeASqQ+BzWjmhwvkggFORnI4NHDenXjZ8DLniUzMpzInPdZjS48AEAc9ztStrZB/d29F/NRUuw6maxktG3p1Wg2jbQyCFpJBaHXPb9FrLibNxMhbLm5dSBe0G2p4DMpc87g0dOZWWhuQM7HwTTI0i7c/Dx0RwN1PO605BG1ryXFxsPw/VPa1rdBnx3oADGdxsNEbECwce3NAUk0l4+609RsliyzDh2fRAjqmQ/0o9LU7E0nIgnhdNZlVx30Nx4KxK0oj+8An70bT4W9FOcwqrMpKd3GO3cSrR0Xbn44dfQB1SJQ0KS2yVlaotHjpCrqejNnuHEXUvxqfUlULw9Tr/z3qqFbqBeB/YfFVbLPK9AEVHNPFA280jWdZWdJtyMuwUkMk7+IGSt6kJza1kw11NSFxnmawEW6Vk8ntat/iPbTRnc3VTU+wqZhD5cUz+LyufX9J+Nzgaj2hE7TFQU0kxOWIiwVb3Talab1EwgYfus1W3HCyNtmNDRwAUgauV6reRlU2xKaGQl7eVNgbvzzz/RabImsFmtAHABEi0rTuwkeX6p6y0ACcgioEkkkg0EkbJWXseckUEkDro3TEUDrpXQSQG6V0EEBSQSQOTgUy6IKCQJwKjBTwUU8Ipl0QUBKCKNkCCeE0JwWapycCmIrIfdOBUaKmKfcIEoIEpgBQSJQuqhIFFAhUNKanFNK1EAlNuiU0rSESgm3RBVBIT25JqIUD0bIJXWVIpIEpXVCsgliQKIBQRQKAFBEpqBJIJICkgkqFdC6SCIKKASRRRQRCAooIoEmkolNcVUNLk4OUWd0661iJMSIcogURkpipwUbqMFOBUxTro3TbpXUNPBRuq01RHALyOsdw3lZ8+0pZLti+zbx+9+izbI1JrUqKuGnH2jud8ozKyqnaM0xLWfZM4A5ntVTU31PFBcr1a1ISW9FDU5LLQoXva3eUcPHMo8EAA36lFJFAEUL8B2pW45qBb8s8krX1zR3lFAD8J6kUHaFIkDr4ICgbA3KWZ6PNECyAZnoHiiGgZ7+KKSAD1KcgNO0+aRIGqApoNm3OSIuSMrDpSaBYHfbVAMzoLdJRDc7nM9KKSAM+BvUnJrfhb1JyBIN07Sli4ZngEgL78rnTrQEkBDM9HXqiABoLIoABZ3HIZntRQ+8eoeqKBJHTtHmkg45IHJJt3HQW6SlhB153WgOK/w59O5AAlxvwGnanIfe7EBFgLAWSSTZJGRi8jw0dJQOQb8I6AqU+0msB5FmI8XZBcjtTatbNM6KSchjdGtyCuDrKzbVDR5PmD3fKzNYFb7U1Mt20zBC3jqVgE3QuglmnlneXzSOeTvJTLpzInv0FhxOSkEcTPiOM8BoghALjZoJ6lOykefjOHo3q7FTuMcbmtsHW06QqrppCSBzd2SCVsUMOZtfp1TX1IGTG36T9FBYlXKXZdTU2wRENP3nZBXNRNsdjqqsc15vZmLxH1V7bOzJJZqZsLLktdfvH1V7ZGyPcpjI9+J5YW2AyGYPotGpbaohP4Xj/Ktzn/WLf8AGDS+z7W2NQ7EeAyWxBSQ07bRRtb2KbDmkRZdJJGbbRss3abR73DwLPI/qtIaLP2rlNTnrHiPqp18Xn6gADRYCw6EUklwdiSSSQA/H2IoH4h1FBzmt1PYgKKZicdG26XZJYb/ABOJ6BkEAe5uhzPDVQgWnjs3AC4A2Nie5TkADIADoUUpwlruDgVYLzmWFOQ97ee4XvfhxvxVm0lspb/maD5WULx9gDvbMB3t/RWguvHxx6+ohy4P9U7vb9UQZbZxtPU/6hPc5sYxPcGjiSqM22aWN2CLFPJwYFq2RmS1c5R41p5D1Fv1Tm1kNM8OnxxtsRct+izOU2tWfw2NpWcXfEpIthxuOOqlkqHfiNh3Ln1/SNzhaqNv0rmvZSg1DiCLDLzWY+badUS0vbSs6ASVtQ0sULQ2KNrR0BTBq5+db8YwYdl0TZGvqajlnZ3xm2a1InUcTQ2OSFo4BwCtPGbDfR3oQnLOtIBU026eL++EfeKf/wC4i/vhTpKCH3um/wDuIf74S98pv/uIv74UyV0Fd1ZTXb9uzXj0FO97g+cnqaT6J73AtIBuQQSBmdU7nk5WA4k38EVF71EdC89Ubj6ICrjLsIEpPARO+imwX+Il3gE4AAWAAHAKCu6ofoyCY9OFDlZDrTTu7WtH+ZWUkGrZItRSXsecwtQsnoEIGIhOshayBJJXQQJBJC6ApJIIDdFNukgkBTgVECnAoJQU4FRgpwKKeE4FMBRBQPujdNukop4KN00FG6gddG6bdK6gddAlC6BKYFdJC6V1Q4JIXSuoA4JhCcU0rUQx2SanlMW4hpCTelOSVQkWpIhRT0ChdAlZUkkErqoSV0CULqA3SKbdK6BEoJIIEkkkgSCKSoCVkUggVkkUkCSCSKAopJIAQmlqelZVEeEJpapbJWV0QWzTgnliVrK6gJwKjke2NuJ7g0cSqU20SbiAWHzH6LPXUjUlq/JKyFuKRwaPErPn2i9/NhGAfMdf0VNznPdie4udxJQGi4df0t+Ok5Ekkkkkk6koBFAEkCw7VhoUAb6d6WHjmnDRALcc0d6KHFAUDqEr3070rc4XzyQK99B2lK2RJzKcgdEBSSQv2noUBG9AndqeARtfXLoCIFtMkDTfflmMu1EADRI6dqcgCW9FC+eWeX1QJK+7U8AlYnU9gRAtogFumwufNEADRIaIoENQmt+AdSeNQo2kBjb8AgcklmdBbpKQaL31PSgAPNFhfIZ7kcN9Tfo0CI0CKAeSTdO0ooDTtKApIHIXOSVydBfpOSBfePUPVLEN2Z6ErZ555D1R8kAzOuXUkQA09SKDvgd1FA5JNe9sYxPcGjiSqku0WDKJpceJyCC7qq8tZDE62LE7g3NZ01TLKDyj+bwGQUDTcHCLi+ugTFxdlr5X5MAjHRme9VHOu67nFzjxzKFr6m/QMkRlpl1LQY8OIP3fFcztEfvjz1eQXUHQrnNoj94PUPJBVbGLXe6w4DVSBzGfAzPiUaiIxmO/3ow5S01FUVJAiic4cdyYiFznO1N0g0k2W9SezjjY1MmH8LVsU2zqal/hxi/zHMrU4rN6R0NIDs6kLm2OFt79SzIvZ+SaaV73hkZkda2Ztcrp2C8LeseahYbYhwe7/MVrGdVaXY9JTWIZjdxdmVdsGjIWSDhY31TC4rWM6kizk7ClVizoXfiI7wfomwfxm9vkn1wJhjI1EgPgU/T8MukmtzCK0hBUdrNyp3cHEeR9FfuqW1zaljJ3Sf6Ss9fGufqoimB9/hBPkjZx1dboH1XB2EuDcybIYifhaes5BENAzAz470kUwtcSMTsr6NyTg0N+EWSO7rTt9t53IgIqxHRVElrMwDi/Lw1VlmzWNF5JHPNxkOaLXzU0ZpzIAzJ3DMoVFFP7u6QsDWgX5xzPYt1rGRttGxrR0BMljErCx3wnIhNGLLtKnZE6MuLpHFpDWi5uL/VObNtOqAEEAp2fNJr3LTp6Gnpx9jC1vSBmrAar5X8Zxjx7F5R2OsqJJzwvZqv0lJFBE1scbW2yJA1tkrYCDRkes+azrWAGogIpKBJJJIA7NvaPNJNe4OY9rTd1joicTtLAdOZQFNLxoMzwGaOAfeJd16dycBYWGQ6EDeedwb15pYAfiJd16JySBsgtE4NGdjYBOvfMaJDVBgsxo6EU5JBJQFJBJBrhKyAKddex5wQsnFNKBIFJBACgiU0oEgkhdAbpXQSuiCldC6V0UbogpqV0EgKeCorpwKCUFOBUQKcCgkujdMBRuin3RumXRugfdK6bdFQK6V0EkBSugkgN0roJIDdNKKCoaU05J6aVUNSulZJUEIobkUCSRSsoGpXTsKWFQMSTrIWQNQTiE1AkkkkCSsiAjZALIWT7I2QR2Ssn2SsqG2SRskoFZJJFUJJJFAkkUrKgJIEhoJcQANSVSn2kxt2wjG75jp+qzbIuatvc1jS55DQN5VCfaI0gbf8AE76KlLLJM7FI8uPgExc+v6X8anP+nPe6R2J7i48SmDRFJcrWySHQlbLPNPQNw8c0QkUdFQkBokCkBkN6BXJ07ykBvOacgEBQ3pybe5yzyQFAm+Q4jzRw31z8kVALX1PYEQEkUASSvYEniUszoLdaBJXv8Iv07krW33RQC1/iN+jckBn2BFIalAUkkAb6C/SgQSuL21PAJAXGZ7AiBbIZBAhe43IMADRlnbVOQGg6kBSSSQAaBFC/AXSsTqewIESB18Ehe3AXPmiABpkkNO0oAGgZ6niUUkyWWOFmOV7WN4uNkD0lh1ntPSw3bTNM7uOjVgVu262suHS4GH7jMgmDraza9FRA8rMHP+RmZWfDtx9c5whYIo74c83HJcgTcrX2ILgj8f8ApVI2XPxOu5xc/pzKHOP4R3lEAAWGQ6EUaNDRrqeJR3u6/RFAau6/RAUkkkDSsOshc+YEaWW29zW6myoSi7R2qoFVTNLaR7he8DV0kDWiJmEAZblkVjf3KgPGIjustin/AKPGfwhdOXLpJdGyCV1tlYiH2I6/VViMMso/GT35q1DnB3qvK37eb8w/yhSfV/DL3unWQsnDRVkYhaVh6VLV/wABp4Ob5qKP+KzrClrP6Kehzf8AMFL9WK55p4ApxQdYggprXHMO1CqHKltUYqP+0PVXLqttAfubjwc0/wCIJfiz6ojMAop9NSzzRMLYzYj4nZBXYtmDWaW/QzLxK8+vQzyQNTZTxUdRLYiPCOL8v1Wm2mhijdycTQS0i+/TiplNRRj2Yy320hd0NyCuRxRxfw2Nb1DPvTklAk2QXjcOgpyWuSgac0rJNN2tPEAooAikheyApjfif138AlygPwgu6vqlzi454ch0negcm4wcm849CXJt38782acgbzzwb4lLAPvXd1/ROSQIcNyaz4G9QTk1mTbcCfNA5JBJAUkkkUk1mQI6T5pyaNXX4+gQOSTcYPw3d1fVGzzwaO8qAoF7QbXueAzKWAbyXdZThkLAWHAINQJ1k0FPbovY85WQTiggYQgn2QIQMQKcgQgYUE8hMQJBJJEJJJJAkkkUCCcE1FFOBTgUwIgoJAUQUwFG6CS6IKjunXRT7o3Ud0boHpJt0boHJIXQQPQQuiCgSCJKagRQsjdLVVDCEk8hNIQBFKyVkBCdogEroCEUEbqKaULIpIGkJpTymkIhqVk5KyAAJwSsiAgNkrJwRITVMsjZGySBhCaVIUwhVDUUrI2VCsiEgFUqNoww3az7R/RoO1ZtkXF3IC5yHFUajaUUd2wjlXcfuj6rOqKqaoP2jub8oyCh3rle/wDG5ykmnlndeV1xuG4KNJJc7WiSvwzStxRQAjI3RRKGiBJxy1Tczu370QO08SgRJOg7SiG58SlkASdACT2ZrPkq5JbtH2bdLN16c1ZNS1f5pxgOGJguRvH83TlV2e2zJsgLho7zfuyVm5Og7SlIKF+A7Urcc0W/COpRStfXNIalFIalAkuCV92p4BIg5Xyz3dSBEgJc49HmiBbRFA1o37805BvwjqRQA7utJI5W60ucejxKBGwzJsgL5247+oIgAG+/ikPvdfogWHjn1pySQQBvwjqRQZ8A6krjdmehAnfCepEkC18k11yx2dsjonWAJ4oBcnQW6SlbjmikgSSbLLHCzHK9rG8XGyxaz2npILtp2md3HRqDcVKr2rRUTTy0zS655jcyuSrNu11ZdrpeTjP3GZBZr3XPFMHQVvtVM+7aOIRj5nZlYdRVT1Ty+eV0hPEqEAuNgLnoU7aV1ryEMHSqIQbJzInyfC024q7S08ckmFjS4gXuVWxPeOc4kIEImM+N+I8GrT2QQXWa0NAf/pKzWxlxAaCSdAFr7OpJqYsM0ZZyjrtvqbA/VUaaSSBcAbangFGhQ0J/nclzjwb4lANF8+ceJQDFe2EF3TuRwuPxG3QPqnJIG4Q29hZUpdO31KulU5ND1nzViVbqc9l0B6HjxC06M3pIvyhZsmeyKIjc6Qf4lo0OdHF+VdOXLpOkiBZJbZWYDeF2d7EqGZt6iTpt5BS0/wDBd1nyCjl/pDvyg+az+r+GHRIaJyC0yDcnt6wp6oXpJOgX7ioCbEFP2hVU9NTyieaOMlpABOd7cFK1EaY8Z3bqPELOO2HTc2gpZJz8xGFqHue0qv8ApNSIGH7kQz71m9yLOKt1FdTUzbyzNbwF8yqLq6TaDXQ0lLI6N2RkfkFbpNj0kLnHk+UeDbG/nHQH1Wm1oaAALBYv9Lfjc4kNhaWQsY7VrQPBSIIrk0SAN2g8RdEapkX8Jg4NAQPSQSJAFzkEBS3pmO/wgu6Rp3pc85kgdAzQJmUbRphFu7JLHf4QXdWnek1otmL5m1896cgbZ51Ib1ZlDA3UjEeLs09BAU05SDpb5H9UUD8QPWEBSSSQJJJJAt6aDcuHA28AfVOTSQHu6genh9EBRTLuPws7XZfqjhcTzn5cGiyAkhou4gDpQxX+Frj06BODGtzDRfjv70UUzC86uDerPxRwjlCdbtAz6E5NP8RvAgjy/VRDkkklVJJJRT1ENOLzysjH4ja6g1rp4corogr2POmBuiog5OxIHXSum3ugSgJKaSgSgSgRQKV0ECQSSRARQRQJFBEIopI2RAQBK6NkCqCjdNukoHgo3Ud0boJLo3UYKddA8FG6ZdG6B90k0FEIDdK6VkrIFdC6VkrIFdEFCyNkBvdIhIIoGoJxCaqDdJBK6gN0kEginJIBFAk0pyQF0DQE6yeGI4VNMRgJO5qlLUx6uhocng3UZCLbpYJCE2yIRUU0hCyeq9TWw01w52J/yN1/RNxMShqq1NdBBcA8o8fdb6lZ1TXzT3bfk2fK31Kq7li9/wCNTlPUVk1Rk52Fnyt0/VQJJeK5W62SW82zStxRAQC19URoEUNALoEdEdEMz0JwFvqgb4IgW60eCSBcEUDlZLM9CBG+FwBsS1wF+oqvDRtaAXnEbaDIfXyVi1iE5XUwNG2GQvoMgikdO1JRS3JAJE5GyNrnPPoQC/DNK19e4JyAQIC3QlvCKG9AUQhmdB2lIDMEm5QAHIAC+SNidT2BEaDqRQNsARYIpbx1JIEhxSJA6+CNjuyQI5DPIIA6WHackQADfU8Skga0Xa2+eQy3JyQ0HUk5zWtxOcGjiTYIA/8Ahu6inHVUpq+MNLYwXkjXQKpNWTS3xvwt4NyCYq7W7RpqGMvnfp91ouVztb7VzPu2jiEQ+Z2ZTdr50TgAQMujeFzwBJsMyqieoq56p+KeV8h/EVDdSCK38Rwb0alPa5jPgZc8XZoI2RPfmG5cSphDHGftHFzuAUlIHT1sDHEnFIB4qbasPu9fJHwDT4BBX5SwsxoYOhMJubnMoJINr2YhEtdKDnZgPiFbofZpr42SVEps7MNZ9VH7HD9/n/7Y/wAwXTU4tTx9S3IxfqGmoKalbaGFrem2feqe2R9rSka8/XsWvZZW2v4lL/b/ANKt+HP1Sw3+Ik9GgRAsLDIdCSS5uxIDekgPiPYgckghiF7angM0Qiqjx8XWVZdjPBviVXcNRe/OPkFRbsHbIprmw5RwvwvcrRoWltKxrsiMlnAX2NH0VBH+ErT2fd1FHfUXHit8uPSwhZFNkljhaXSvawcXGy1qLFOOa8dKil/pP/ptPiVnjbsIc5lHDLVv/ALN71E5u1a12KR8dI2wbaPnOt16b1m9SNTmr808MDcc0jY28XGyz37ZbJdtFBJUu0uBZvepIdi0rHh8odPJ80pxLQbG1oAa0AXGQWb/AEv4s4jJ932pV/xp20zD92IXd3qen2LSROxvYZZPnkOIrSwo2XO21vDGxhos0ABOATklAALE9Of89yKX3uweqRIGZIA6UCSTcRPwtJ6TkEbOOrrfl+qA3AzJsOlNByOEE853RvRDWjO2fE5lIHzKAWcdXAdDfqkGNGdrnic05JAkkkkDWm5cODreAPqnJoFnO6bH09EUCSSSQJNf8TDuDs+4ok21yCaXBzThBOY060D0kLOJ+IAdGaGBu+7utAsbd3OPRmlzzuDR05p6SBmC/wARJ8AiLNfYC1x5f7ooEc5p6x/PcgcgkkgKSZJIyNuKR7WN4uNgs6p9oKCC4EhldwjHqUGomu+70G/gVy1V7VynKmhYwcXc4rHqtrVlXcTTvLT929h3aK4O4qdp0VL/ABahgPytzPgsiq9q4WXFNC554vNvALki4nU3QurhrWqvaGvqLgS8m3hHzf1WY+Z8ji57iSdSSmJzY3u0aVUeuIpgKcCu7iKN0LpKh10LoIFAboXQuhdQOughdFUJJJGyICNkbJWRQsiEbI2QIJwCACdZA0pqeQm2QNSRsggSN0EbICiE1EIHBOCaE5qAhOCFkRkqHgJWRaU+1woqOyBTyEwiyQBJJJVBSQSUB1QSBSKBJpSSQBEFBJA8FFNAUrWooAKRrEQ1SC1li1TcOSBCecgmE2UikdFE9OL7KJz75BakSm708JoamTTxU7byPsdw3latROFFUVcNMPtHc75RmVl1G0pZLti+zbx+8foqWuep4rnev8akXKnaU0xwx/ZM4DU9qppb0vFc7dawEkbIqKFuKSKCAoaDNHM9CQFkAzI4J1rJFFAEUCc+J4JWJ1y6kCSzPQiABoigbazk5DekSAgO9I2GqGZtuRAAz38UA1tlbrRt2o8EUAPwnqRQOnaEr8Mz0IChe3elYnU26kQMutAsz0JAWsilvQJI5AoprzZpvwKBySBJJyy60rDfn1oFe+YzSsTqewInUJIABbRFNkkZEzHK9rG8XGwWLW+01HT3bTgzv4jJqDcUMtRFDcPfzvlGZXN0e2KnaEshlfycYtZjDYZ371budze/JMVdl2g92UTcA4nM/RU5JC993uL3ddyhhv8AEb9GgR0sBkqoWcdch3lINA6+J1RSQUNq50jv53hYABxm3AnwK6LaLcVOR0eoWRTUznz4eLXD/CURUAN7WWnR7EraqxEXJt+Z+SfSQsbUwkD77fNdqtSMWsXZ3s7FSyxzSyukkYQQBkAVke1DcO2n9MbD4LshqOtch7XZbZ/9JvqrfhPrFSQRWGnRexv/AIhOP+l/qC6iD+Cxct7Gf+JT/wDZ/wBQXUw/wm9vmuk+MX6kWXtoZ0x6Xf6VqLM20bMgJ4nzalOfrPRTbk6N7Tklhv8AE4noGS5uxFwGV8+G9NBcXus22QzPangBos0WHQh989Q9UCw31JPkjoLDIcAiNQBmToBqrEVDPJq3kxxfl4IKpVZ/xO6/QLdZs6JucjnSHhoP57VSqNmzSVTuQ5KKI2zIudNwTWUTCP2KOip/0FOpdqRxQCGKOSolBOUQuNd5U8WxacWM5dUEfOeb3DJaEcTI2hrGhrRoALBPLGc1mkbVqze8dGw7hznIx7FgEzXzufUOsSTKb55bu9alkbDI79FL1auI2RNY0NY0NA3AJ9kUVlQsg7JpPAXTkyQjk3Am12nyQPSQJJJs3tOQQsT8TuxuSAkhouSAOlC5PwtPWckQ1rc2ix47+9FA2xJNzbIadZ3ohrWm4GfHegf4jekHzH1TkCSSSQJNb8T+v0Cch949QQFJJBAUEC5oNr3PAZlK7iMm2/MUC++eoeqRcG6kBAjntub3aQbZbwiAG/CAEAuTo09ZySs46ut+VOSQANaDe2Y3nNCRxEbjvAJTkLXy4oHb0EGm7QeIQe5rGlz3BrRqSbBA5JZtTt3Z9NrNyjuEYv46LKqfat5uKana0bnPNz3Jg6dVqqupaYt5aojaQc23udDu1XE1W2q+pu2Sodh+VuQ7gqBcXam6uDsKn2ppIriCN8p4nmhZFT7TV02Ubmwt/AM+9YuqNlcRLNVTTvxyyue7iTdMuiyB7tGHtUwo3ffNugKisdUg0u0BKtPjjhAJZivxKaah+jA1o6BdAxtLI7dYcSnclCz45MR4NTXOc/Nzi7rQsgfyjG/BGOtya6V7vvW6BkgGkpwjcUHqaN0krLu4iCjdNSugddK6bdJAkkkkCRCCSBwTgmBOCByQQRVDgjZAJwQIBOOiCNkDCgpMKGFBGULKQhDCqG2Tg26Vk9qgbhSwqUC6RCCMBPASsjZArJwFwmotuqFZOa4hIhBRTy66bqheyIKgaQhZONkCqAkgUEQUUEUCQsnJIptkrJ1krIhAKaPgowpGKVYmDckgLaoBxCN1yaAm6jcpCoZ5Y4Yy+R4aOlagiLrmyjkfHTjFK8NHiVRqNpkkinbb8btewKg9znuLnuLncSVb3nwnK9UbTe+7YBgb8x1/RUCS51ySSdSdUkN/Fc7bWswkvFKx39wRsooW4o2RSKAJHJLM9CICAZnoRARSUA3JJa6I2vqgF+1KxOvcEbaIoBZFLelfhmgW9K/aeAStfXwRAsgbYk8EQLaIjeigH3uxFA2BzSzOgt1oFvHUle/wi/klbPPPrTkDbcTfoTkDu605AEhoEibJXO4d6AoXzyz6krcc0kCsTrl1JEc023opr3sjZike1jeLjYIHJLFrfaWip7iG87+jJvesGr2/XVdxynJM+WPLxTB1lZtOjor8vM0OH3W5lYNb7VyOu2jiDB878z3LnHOLnEnM8UWRvkPNaSqJqisqKol9RK6Q9JVbMq0KQtYXyHIC5DUzlQ0fZsDek5lBo7DY5rnlwtcjyK2lj7FLiXucSecBn1FbCLCQOo7fRFNc4Bw42OQ7EUUihzj0deaWEb8+tBXqCHNyzy9QqtE397b+V3+Uq3U+nqoKMfvY/K//AClWJfhlMLVMX52+a68LlIc54RYCzxoOldSCtxyp7fiHWuQ9sB/xkf8AZb6rr2fE3rC5L2x/8Zb/ANlvmU6Xlgg3RQSBXNt0XsZ/4nP/ANk/5mrqof4Q6z5rlfYv/wATm/7B/wAzV1UX8MdZ810nxi/UhWZtr4IPzH0Wks/a7S5kDWi5MmXclOfrOSvotGPZzRnLIXdDcgrUUMcX8NjWnjv71y111lx0c8mYZhHF+X6q1Hs6Nrg6R5eTlYZDf2q6gR8P5vQqaBHGyIWjY1g6AnJIoyba6FucOo+icmn+IPynzCiiikgSBqbHggKHDr9ChcnRvackrXc0ON892W4oCXAWubX0QuT8Le/JEAN0AHUigbhJObuwZIhrdAAL70UhqgAzARQHwjqRQJJJBAt4PQfRFC9iOlIuDRdxAHSgKSbiJ+Frj4eaVnnVwHQ3PxP0QOTMQLiW580EW35kI4G7xfrzSP8AEb0tPmPqgXOPBvXmlhH3iXdaKSKQyFhkOARQSQI6hJNfkWE5AOzJ6ioJK+mjNuUxHgwX/RBZSWPV7Zexh5CIA7i838AubrdtbQmkcx87mhpIszmjwVxHa1FZTU1+XnYwjcTn3LJqfaijiuIWPld/dC45z3ON3OJQVw1uVHtPWSNDYcMTQLZDPvKyp6ueodimme88SSVAnsgkfo09qqGXRupvd2t/iSAdA1U8cMeHE1txrmgptYXfCCepTMpJHaiwVp0scVgRY20AuonVZ+6ztcboCyjYPidfoClDYotQ1vWVUdPK7V5A4DJMtdBcdVMaLNu7qFgpKZxnaTYCxsq0VHNMLtbYcSbLR2NBfl2HMgA+aYiCvpy2mDraOCqNpJiSOTdlkcl1W0KW+z5XAZtAcOwgrDpi3lwZCQ29zYphpjNnMDHF0lyL6aEqQ08cTHNwZ2tmNc9VpyNjLGtYbWzAJyCpyNdzHOsQP5zVxNUxFiacLbu1NhoE1jRqe5W6g5kNGvkq2pG9RdejhFAJy7uRWQsnIoIyELKSyBCBlkrJ1krIGpIpWQEJwCaE4IHAI2QCcqBZOCSVkDgU4JicEDrJWSBSQCyVk6yVlQ2yAFlLhQLVFBqkw3TALFShShmCyBUpTcKmqjwohqfZEBXRGRZAlSkKNwSVDUkjkmkrSCkSm3SJQK6F0LpKByITUQUDkUEkBRCCIRRCe02TQiXNY0ucQ0DUk2CzVStN0pZGxsLpHBrRvJWXUbXay7aZuM/M7RZc00k78Ury89O5c7WsadTti120zb/jd6BZckj5n45Hl7uJTUlnVJBG10bIoWJ18EQLJJXQJLRLM9CIFkDbE9CIFkUkCsklmdPFIDjmgV76C/SkG3GeaJ0RUARQKWZ6OtAile+g7UbdqKBoHHNFLeUkCGpSS7ErX18ECvY238ErHqRGiKADU9CKA39aKAb0UAbnLNG19T2BADqEsz0eaNrdCKBpFmnjY5lOQcQGkuIA3kmwVaSviYbMBkPRkO9BaVasrqehjL6iSwG4ZnuVOWslfq/A3g3JZG186J4tYa+ITFOrPax7rto4QwfO/M9ywaqtqKt+KeZ8h6TkoLG9lKGRt+N1zwaqiIXOinZTSEXdzR0pcrbKNoYOOpWtsajNVTSyOuTyrG3PWPqqKIghhF5Dc9P0QfVgC0TO0/RRmCSSpkZExzjjOg6Vo02wppLOncIxwGZSc2pbInpKZ1RsGpndznkOA8lWpdhVEtjLaJvTmV1FLSR02x+SZfCLnP8AMg3QdS6TmMXr/GSyii2eWMY4nEcRLj0EKe99B2nJPrD++RjhHfxKaufX115+Ba4zN+rJK1iLCwz9EUt6jRJJIFBXqd3UoqIfvv8AYk/yFSVOqZRf0w/9uT/I5J9ZvwoReoj/ADjzXThc1AP3iP8AOPNdKukcqcz429YXJ+2P/jI/7LfMrrGfxG9YXJ+2AvtpoGZMLch1lOl5YKCsClkuBJhivufr3DPwWhS7EmmAIge6/wB6U4G9wzPgubaz7Fn/AIpP/wBg/wCZq3pdr0VK3A+XHJiNo4xidqVQptgBotPLzcrsiGBvbvK1Kahp6VtoIWM6QM1fLEzVT37aVV/RaVtOw/fnNz3KWm2fK2UT1VVJPKNBo0dQV8CyKzerVkJBFJZUkDu6/RFC4vbegSSF3HRtutLDxJPVkECc4N1OfDf3IEm7crajPqTgABYAAdCR0b+b0KBuG/xOJ6sgiABewAvrZFJAkDq09PoUUHZNv0jzCApJJIEkkm423sDc9GdkBb8LeoBFMFy3m2GZ13ZlHDfVxPgECLmt1Njw3pXcdG9rsv1RADRZoAHQigYQbtJP3twtuKIa1puBnx396LvhPG48wkgSKCSKSW8FQSVlPHcGUEjc3PyVObahNuRit0vPoEGmmSTRxC8kjWdZWNJWVEl7ykDg3JVjqDvv6FMXGvJtSFvwNc88dAqsm053XwBsY6Bc+KpIYhew5x4DNXDD5JHy/wAR7n/mN0w3slzvlA6yg5txznE9WSqoZ7cmc1hVTCKqQWzJv35rfka0NdYAZarIqQTUtI3tHlb0VZqs2BxF3WaOJKcGQt1cXnoUeZzOacGuJyBPUjKQTBv8ONrek5prpHu1cbcNFNS0M1VJgbZvEvyAWgNisZA6SSa5FwLaE+JVxNY1lr7PgM1K024jxSp9mNlBdkM+aNx45rc2VFE+KTkm2aH5DsCYmuar4HNbC63xAjyVcQk6rpNt0oZRxm3wzEdhv9FjNaMr6qLqOCkEkgZcAneSpJ4WxyBjH42jfZFwvbCDmp20cmCI8mXY8wrJqaEWMNs068NVobDsa58dmgGM5AdSp1DJmENcMI3cbfyVLsR+Da0A4ktPaCqjpJIeVonxgZvjLe2y46IYs72yXdRZAdBPmuMlYIqiSPQMeQB1FKHOnkBvyrsVrA9CZyjnNdd2Z1udQiYDisMwbgHc63BNLLC2hGqgY8gnmk2TcIKPQclIG80E/C49yiu/BTgogU8Fd2El0bpgKKByCQRQNKCdZCyICVkUECRCF0kDwU4FRgpwKCQJyjBTwVQ4JwCaE66KNkkLpIHIhNRBQOCNkErqKBRabIEpIJMSWJMRspgeHBElR2R3KYDdMeUnGyjK1IgEoFIlC6qEmpxTUCSukkgIKIKFkbIDdFABEBA4I/CCTkBqSqc+0YoriP7R3Rp3rNqKmWoP2jstzRkAsXqRqRpVG0447thHKO4/d/VZk9RLUOvK8ngNw7FGley522t5hJJWv0JAW0UUs+pGySSBJXStdECyAWPUiBYJI6IEkcksz0JYUAzRARS3oEkEr7tT0IWPG3UoEbJZno80bAaIoBYA5aopb0LgdaBb0jlqln1IgAdaBoudPFHDxzRGiKABFAaBIEX49SAjRIkDVNFyBnbqTgANEAz3W60cI359aQ0Sc5rGlzyGtGpJsECGrutFY9b7R0VLdsbjO/gzTvWDWe0VbVEta7kIz91mvemDrKvaNJRAmona0j7oN3dyqx7W95ixwR4WnQuzJ7Fwz3FziSSTxK6bZjR7my/AZbvhBVxV2SV0rrvc55HcPQJhBLtbZbk5DegQAGYGfFUNrf0Y9KvqjtMYomt6fRFYNPFytXEz5ngKMRuccgtXZMAO1KcH5/RMfGGSuA3FWM1LR7EdLG2SWTC1wvZuq6fY9HFT0mCJthywOf8AZVGmaRTRj8IWzs0Wpxf/AJhPgF2skjjttZkEbWR5AA33KTW6YThuOBSY7nHqstSM2r5y2U49H+pVGnIK2/8A8IPUP8yqGw3rMWqdUb17f+z/AKkk2Y/vxJ0Eevaje+gJ8ly6+u/HwUCQNTZKxNrm3QPqk1oa4kDPjvWGyuTo3tOSRabZuPUMk5FrHyXEbXOPQLqinOA21gB1JtF/Sz/2pP8AIVLtCM0xby5awkXsXDpUdJHUvkL6ane/E0txPGBtiLXzzOvBGb8OgH7xH+cea2qjaFJS/wAadod8oNyexUotjSvzqanCPkhFvE5q/TbNpaXOGFod8xFz3lXyxjxVG7QrKh49yonAXykn5o67aofsuerk5evqnOe4AERNDBbhfVa7W84IMHMb1BZvVrUmK1Ns+mpR9hCxh4gZ96shqckoBZFJC43Z9SiikhzugdeaQHEkoFcXtqeAzQ5x0FutFvwjhZFAMPEk+CIAAsAAOASQOnagKSSSBIHd1+hRS4IAkgSG2uQL6XSudzT25IooO+G50uPMJWJ1dbqSDRwz4nNEAu+UF3V9UucdSAOjNOQQDC0/Fd35vponXSSRQGWvE+aKDiGtLiQANSdAqNTtmgpvjqGudwZn+iC+guaqvaxoBFNT34F59Fj1W3doVOTpixvBuSuI7eoq6amB5eZjLZkE59yyar2oo4gRA10zuOgXHPe55u9xcekpquGulh9oKurmOEtiaLCwaDe/WrMksk38SRz+s5dy5/ZR+2cNcr911tjGdwaOlFhyBeBqbIYRvcT4IgBvwgDqRoMTjkGntyTXB+V3AdQunoP+HtHmoFhadRi680b5IXSuqCgdEroFAx+bSs90WKSF26+Hx/VXyoYQC0X+7LfySM1SFIA9zcOIg8VKGMbk1uEnturNbEG1UwORDiesapjKaUuH2eetuK1jnq1Qw1E1U0vDrH4nXOivTSQ08BaGYb6XGR68+JR2ZEJBi57HNzBBu0qrtTC2oLjJypH3RoOj+St5kZU5pXvANze5F25DPPxWv7Nlv70xt7AtcL9N/osVznSkfda3INK2PZtuComGocy9+oj6rKrm2Y77LnIFyxzXDvH1K5UNuNF2m0GYqCpA/wCUT3Bcc+4JDtdLWShuTGnitKk2gZBFTnDGGixeT49yyjfEpYWMeOc7Dnrx6EhVvaM0UrsMF3gavJ16VFs4lm0KZ9shI257RdRENFwy51GakLcMeNvOLXa3zFlftHaNFnOHSuZ2pCG7QkwWDg5zz2i9/FdODdxPEArnts4odrl4IGKNrhfjmPRBXmnklaDEMmZAWvu9FRe7nG4uTx3K/FKHMDHlznG97W07lNVUrGxve0YXAZDGNFKMjjqml9sgei5Rkduyy3cU0ga6cLrKvQbIp1kcK7sG3RBSwpaIHAp10xEBA66SQCICAIWT7JpCqGpIpWUDU4FCyVkDwU8FRBPBQSBOTAU4KqcEQkEkBSQRQJEJqSCRIpgKN0DgnAqO6N1A8oXSugSigSo3FOJSAuqiOyVlLgQLUERQTiELIgIgIgJ4CBoCdhUFRWQ0+ROJ/wArfVZtRWzT3F8DPlb6rN6kWRoT10MFwDyj+DdO9Zs9XLUXD3Wb8rcgoElzvVrcmEkj4IgWWWgsepICyKV0CSSsT+iICAWO9HRFLzQBImyNiehIDggVj1IgWSSQIJJdXelbjmoFfhmla+qcgqFoEkjolroO9QLglfhmlbPPNFA219cupEC2iPFJAkkr96BvbggQyaLpX4DLiUbAG+9J3wnqQDDfXPoROQS0z0Cp1m0YaankeAZSwE2bp3oLllXq6+lohepmaw8L3PcuRrfaSuqbtjcIGcGa96yHvc913Ek8SmDp6z2rsMFFD/bk+iw6raFTWHFUTOf0XyHYq7IXyZgZcTop2UzRhxuxXzFjYW61RWALjYC56FPHSSPOfN81Ny0MQswX/LkO9X9hNdWVcpfYMjjxWGl7ojIxRM+BmI8XfRdNQi1M2+pt5AeizqH2dqKgNdK5sTD2ladOQIG9uXaVcxYlQ+92JZ8LdaGEFxvnuz0UaK/DPqVSsucIItv81d3KlWfxB1D1QRbGbfa0HRiP+EqtKPtpOsq/sJt9rNPysef8JHqqUnxuPEkqxmukp2AU8f5QtGmAbTC3E+qoxZRNHQFep/6K3rPqut+OU+s4xgvcekotiAzUgN2gpXWtZxNPzdmW6vNUSLq9Vf8Ah8fSR5FVQFIVQe398cSNG/ROU7KZ1RWTBpDcIbcnqV2OghbbHeQ9OQXHr678+ozGtc91mNLjwAurUezpXG7y2MdOZWm1oY3C0Bo4AWRWNXVWOhhYW4gZD+LTuVmwa2zQAOA0S3hJBG6Fj3Bz2Nc5uhIvZOw6dY809A+oRCskihcHTPqQEahNYOa3qThe40GfWmMALG3zyGv0RRuN2fUln0DrzTklALcc+tLo3I8UkCSSSGqBrfhb1BFBnwN6gigSDsgOseYSxA6Z9SBuRpbMW7wgcgXAZXz4DMpWzzJPWiMhYZDgEA519LdJKBBtmb5jTJOQcbN7R5hAgANBbpSSS3X3IpIPNmOPQVUqdq0NLflall+DTcrHq/auHC5lNA59xa7zbwTB0h1UU08MAvNKyPfzjYriqr2i2hUk2l5JvBmSznyvkN3uLiczcq4muyqvaWggyjLpndAsP57FkVPtXVSEinjZENxIuVgJzWOd8LSVcE09dVVJvNO93WVX333qdlJI7Ww8VO2iYPjJJ61UUSblPbDI7RhHXkrkreQixsY3W2irunkd97CPw5IF7rhF5HhqNoGaAvKYyN8jrMY57uAFytKm2BtCoIPJCNvF5sgr0ct5w3CALbltKKXYBoKc1D5sbwQMLRYZlPabtBStcnJIXQUaG6RPNPUhdI5tIUCSS6ULoCkml7dL3PAZpc46Nt15IGlRU/xTjhY+aeWk3u63UE2laPeXtzzbfPu9VYzV/aEbvf5cDbmRgI7rKKKJ8gBkc8OAGgNtb2WpFK2OqhkeQAaUZnjdRM2jGGsa03cHWt8uVjbxXSOVOjpajksMcoa229ufb3rM2izkgGEZg2zfdx/m/kr8s1bJCXxuDT922hvpbLzWIXvacL3EHpGatqSDHIG3fzRcYQAMlp7BqB+0GsAAL2uBtpx9FkPYSBc4etXNkDktrUpzwuNgesELMV1zmh4LDo4EFcK+5dffdd5vC4mqZyVXO29sErmjsKURQwcq4DEB/P6K6ySCnpX87HKchlndVoBeUDMjQ2SrY445AIn8oTffeys9J9Rumc82Ngb6AZIgh7TdxcQL3UAF911YEbomYiAA4ZX+9morsqN/KUtO+98UTfILH9pYyaime0Z4XAnqIPqtDY7g7ZdMQbgXb4lM220+7xuF/iLTbgR+gVGXTUcUlOHyFznk5nS2/elUGOJro4nyF1/h03ed1FIx4sJnYrC7bEgno8FPFK5wwws5xbYuebknfmSPBBkPZYk370w/DmO1WKqN0UzgXB99SFXLctOgLCvRQUbqMFOuu7melZNuiCijZEBIJwQII2QTgVUKyaQpECEEdkrJ5CagbZJOTSgSIQSQPBTwVGE4IJEbJgKkBQJFFAooIIlBEK6KCSAhPTE4FFG6CKcAoI8JT2CyeAlhU1cOACBAslmkQSoqBwzQDUqmeGmb9q+x3NGZKyqjaUsl2xfZt6NT2q3qRMX6iphpxZ7ru+UZlZs9fNLdrTybOA171VSXO9WtSEklmehGyyoeCICSSKKSVuKICAWujkGk7gCckU14xtc25F8rhEQxTvlmY1vMaXDrU9+0pscLY82jPipAEpAtf9ErWRSRSS0Sz6kQLIBr0I27Ut6KgAS3pX4Z9SNiejqQAmyWfUiBbREIG2tY6niU5A7kiQNUC3pJZnTLrSw8c+tAL8Bfp3JWO89yKTyGsLnEAAZkoCNEDosqt9oaGlu1jzO8bo9O9YFd7R1tQ0iNwgYdzNe9B2UkscXxvA6N/cqktfl9kztd9Fl0Qd7sy+p1J35W9FMW5G+fWinvmfLYucXnw+iqbRJFFLc7rWCtqntM/ubhxIVHLPFiVJibEcLWAuGpcjyRe8N4mytVtLgrpgchjPmqimXvkticTwC3qihwbMidazhSBxHSS1XvZukhbSumMbS/GQHEZ2yWvPEHSZj7jB/iJ9FcZ1xtDsasrCC2PAw/ffkF0+zNks2bTzlry972c4noB0WkBkiR9jL+U+SsibqFoDG2GgWPCLRC2Wvmtl2ULj+EnwWNAbwRni0FTprk9Aau6/QIoEhoJJt1rLZFU6v+J2K2Sdze05KnU3x55n/ZQiXYI/4hM75YHnyVAi5K0NiD94qzwpn+ipMF3jpNvFajF+ugabNHUtGn/oTOpx81SIAZckAcSkNpwCAQ07ZKmQNLbRNuATxOi69X05yezWHmDqRLmsaXPcGjiTZQMgrpwDeOmYRl9930Hipo9k0+IOnxVDxvlNx3aeCzf6T8Wcf6ZPtOGenjhpI5al7cNzG3mg2t8Ry3pjabaFQefJHSs4MGJ3ecgtQMDWgAAAbgnWXO9VvxiCkpWUsZaxz3Fxu5z3XJU/DrRQO7r9CsqSKSF8ss+pAuCKGfV1JWGW/rQK/DPqSzvusikgGEb8+tFJJRSGoTWfA3qCeNQmM+BvUEDkkkCQCBfM6BARvSQuc7DvySscrnuFkCJAFybDiUgbkWBOetkgADcDPjv70d6BjL4G52GEaa6I4RvF+vNFvwt6gkgWqDsgiopamCIOEkrQbWtqe4IJUlQk2m0fw4yelxsq0ldUPPx4BwYLfqmLjWe9sbcT3tYOLjZUqvalPCy4DpTcGzRbQ31KzSSSSTc8TvUE+YHWrhiCp9rp33FNC2MHQuzKyKnalZV/xqh7hwvkqZFjZStp3HMmw4rTJmpuTc9KWvSpwyFnxOxHgM04TBuUcYHWgibBI77tutSspPnd3JjpZHDN9hwGS1YqYupoXW1w+SCq2miYLkabz+qJnhZvxHoF01mzayomeI4HuAeRiOQ14laNP7MVDrGeZkY4NzKuGsx9YT8DP7xulTPlnqo2lxILhkBkuhi9n6SIjEHSn8RV+KliibaONrR0Ba8GfJjz7O5Wma0nDic0X4ZgK7R7Aoo85GGU/jOXcr1TDajJ+VzT3OCssFlZIlpQwRQtDYo2sA3NFlKop34Ii4HMZhMppnTMa92RIBIsgi2z/4XM7hhP8AiCwo8mNHALoNqNx7Lqh/0ye7Nc81znDmtJz6gsdOnB6SbZ29zR1ZpYBvu7rKw2Re0anPgliNxZh7ckRlkAAOgJIGMD8IxOAsNAjgbvu7rKIz70igINhYZDgEickEEAKjhOGvb+IWUh1UN7VcZ6/JWJWvXWbSUUn4Xt7rfqsuOd8TiYg14yuC29x29a1NoAHZUVxcNlLe+5WQ94aQGD7ozO7eq5NimrzNG1skLHOBuMPH+fLpWdWyR8uS4ETOJLr6A3OnQoI5nQxlzBzjoTqNNEjE5rw6a97Ai+tty19ZPGD435g3GFu7gM0+nq8NRAWsDcMjTfXIEZKu4gNyBLhlc57lEXHFfp4K6O/dke1chttmHa04vbE4HvAPquuDg5gcNHAFcx7SNEe0sVv4kbXeY9EqqNM1z8VnZEjzUMsbGHDiJN+cbZdhSZJhBu5wB1w6oOG9twDfXOyn4GMIjLHB13XvbgpnTB1i92QBAHWVExgc4C4A4lKRgDnEOY4DO99yiuo9n5A7ZzmXvycp8h+qt7UOGhe7DiwkG3bb1WX7LuBgqmaHmnz/AEWzWRiailYdHMP1Wkc0x4e1sQZa5uDe50tfp3rQgooM3kubITqTl0FUhTvhhDmy/AL4gPhuNy1GME1O0TCwIztoL6qoxdo8yYizRdthg0sqWTrnSyu1sJjqHYY3NyFyBldVRGb5tvlewyWK07xFGyVl2cwRulZJA4FOBUaN0VJdK6ZdG6B4cjiUaSIeXIEpqSoN0kEUARQSQOunAqNEFBKE4KIOTg5BLiSumXSugddIJt04FA4BFC6V0BSQukgcE9pUYTgoqYEJKvLNHA3FK8NHTvWdU7We67acYR8x1WL6a+tWeoipm4pXhvAbz2LJqtrySXbAOTb833j9Fnuc57i57i5x1JNygsWtYJJcSSSSdSUEsz0IgKKFr9CICKXVmgSXVmlbiigFuKKSWqBJdQRtxzRQC3FFJLqzQJK/albiigFr78kQAEUNECRQzPR1o27etQDqzRtxKKSBJJaaoZnQd6AoX4Zo24m6KBtibXNupEADRI5XJyA3lVamvigie9oMhaCbDId6C0oKqspqNuKpmZH0E5nsXIVvtNXVF2xEU7ODNe9ZD3ukdie4ucdSTclMHUVntWxoLKKEuPzyZeCwq3aNVWZzzOf+HQDsVYRO1eQwdOvcrHIxQ/xrk8OKorMY55s0E9Se6HAQJSQToApX1RDbRNDQtSt2TUOro2xRlzY42mR24ZklUakDcMLR1+acUIj9ixx0wgpE3+EX8Aopyp7QF4mjpVuxOp7AqlcAGtAFs7oT6zKWLFWQN4ytHiFPtQf8Qm/MnbOZi2rTD/qg9xv6JbQ520JyNMZViVubCZh2WzpLj4laUw+0PQGjwcqeyG4dmQjov4q9JnI/8wHh+q0wQCT+bTyHs/nvRTZf6K7pc3zCqIKg4aOY/wDTd5LIhyhjABNmjyWpXnDQTH8NvEKgBks9N8m2Jtc26kGgDMDO+u9TRwyS/Awkcd3erMWzja8slsybN+qw2onRUKm5mIt/Nl0zaeGIc2ME3GZzOqhk2bTzVDppg57nWyLubpbT6pqaw9my8lJUjA973xFgbGMRuSNeCnptk1LiC/DENQX849wy8VvRxMiaGRsaxvBosE7eU1FFmy4TZ1Q59Q4f805f3dFdYxrAA1oaBuAsE5I6FTQGCzW9SchoOgJX4Z9SBH4T2eaKGfQL8ErDr680CvfTPqQN8hpnuTkN/YgVhwv1opJKBbh1pJbu1JUJLckhcEcepRRSQzPAeKVh19aAgi+t87ZJrL4W7shr1Jw1Caz4G9QQG3Ek9WSIy0FupJJAtxSVWo2jR0oPLVDGngDfyWRVe1lPHcU0LpDuLsgmDoVHLNFDblZGMvpiNlxNV7SbQqMmyCFvBmXiqdJPLLXxukkc8km9z0K4O7NfTsAs4v8Ayj1VeTaTyCI2Nb0nNZ8Z+xaTlzQnYgdLu6tO9MakSyVEsvxyOI4XsO5QvyaLcR5hLnHg3rzTZG3aLknMb7b0U4uaDYkX4b0MRI5rT25fr4JwAboAL8ElQwhx1db8o+qgmaAA61zcZk3VkqvU/wAIoObmFpT1pSg8s5uZN7AKzVRWnf1qWoi5KukBFiCD4AqudKm2RW1DywQmMgXPKc1XKDYTaiS0s/NAueTF99hn3rq3giUyGzgRkLdCyTDHBLEbkcvqzf1fqtYzqxBsbZ1Nhc2ESOOhecSldTNdGHBthjBAA3XVpxaxrcFgNwRhtJSMcMgTfP8AMtYmqNHK5kz4T8LJJLZ/iv6rRsqTGxirqQXWc2TFbhdoVy4SAFoQw2Trpj3ANPUtIdUt/c5xwY4+qSllbihmHFrh4Km6ezWnW49FIVX2nJKGnBYC9uxVoal1NZoHKNcLg6AZ6pVlVM/FG1ot94rNmmGJkdgGsFrjf0rNWNuSt95ophZovG4EA31asWA/ZNViGqjZBK3Ccb8sxfL+bqtAbxjqHkFjp04SpXQSWXQrpXQSQIZXHT+qSXFJAboFJLIC5NggBVeXmzRO4PCmLwfhu7qF1BUk4QcNgDfMpErcnbymx3n5ZWu7wB6rBLiTc2N10EfO2XUM6Gnud+iwjFd5Dgb553AWnKhDIGSte4Xsb2QnqZZJXSFxxE2RfCY2gutcGx4dCiILs8IA4oyQe7DbNIkuvfJC5Fxe6Idzsx1oruNnP5TZtM7eYmg9gssX2pZz6d/FpHcf1WpsN2LZFOeAcP8AEVU9pIwaWCQ/ccW94/RaRzQbbpQeMItnlxUzMd+YD3KLC1hvI9jSOLs+5RcBl3OAvvzT6iAiYNxXOXWjG9uIGJkkrr3GFuXirDaatleXtp2xk73uv4J5RfGtD2di93qpMb8nx7zlqtafaFFFCRLUMFxbI38lgt2VUy25epI6GCynj2LTNzeC88XG6l/pPxfFF+2KWMMbGwyEC1gN6A2lXy8yCnLQQTz+Hb1rTjpIYhzI2jqCeWBsjMtbt8L+ize7V8YyDRbQqXYpp2svrYXKkZsSM5zSySdBOS1w1HCFnauNdKybiSuvY842QQxJXQJJJJAUroJKB10rpqSofdK6ZdG6BySbdG6gcghdK6ApIJIHXRBTUQgeCjdMRBVD0rpoKcgN0UAnBAQiExzmsaXPIa0byqU+0gLiAXPzO+ilsiyL8kjIm4pHBo4lZ8+1Dm2nbb8TvoqEkj5XYpHFx4lMXO9/43OTnvdI4ue4ucd5QQzRAWFJEBJJFJK/BK3FFArcUQgjn1IElroiAiEQLdqKGiOZ0yRS60r8B3o2t1pIBbjmiiggKF929G19fBG1skAsT0JAW0RS3KBJJXvoO9K3EoBcdaOZ1yRCBIaC5xAaNSTYIEAAiFlVftDQ0xLY3GoeN0eneuervaStqbticII+DNe9B2E9XT05DZZWtcdG6k9igkrj/Vtt0uXH7IxS14LiS74iTmdQulsNdTxKoT5XyuJc4vz1Jy/nqVesuKSUk/dOQVgb+tVdom1G/psPFFcm8WKe/FEGAc0loJI1zT3xk4jwWjtSiEVRGCLfZtHcLeisRQoaWSrqo42Rufd4xEC9hfUre2psWapq2NpmtAGLESbAc4j0Vj2WiDXTkC18I81ugAvJ6/O/qtYzaw6L2Yp4rOqXmZ3yjJq1KoiOKtfvwH/KPqrbRmFS2jnSVdt5A8QPRE/VBjAxrRvAAuU46hE6obwsOgqjXHnNHQVdLgOvhvVCsN5BlbLeos+lsRt9twX0Bcf8JVeY4qiR34j5q3sQf8WB+WN5/wANvVU3Zuc7iSVYzfrqNmC1DTD8LVZf/EPS8+QUdE3DDA3g0BCrqqencDPMxnOdkTmc+HYtsJ0JP6P1lUvfppsqWkeR/wAyc4G92vggaWpnZ+9VbiNeThGBvfqe9Tyi4Ne+IwmnMjRJJZobfPUKzHSwx6MxHi7NCnpIKa/IxNYTqQMz1lTrFutSYF7k3SQGp6/QIqAH1RSSvwCBIDV3X6BHPjbqQAsSUBvwF0CDY9W5OQOhQGwve2d75pJJIAdW9foUUDqOv0KKBIb+w+iJIHXwQ39m/sQFLTXJC3E92SIFsxqooX4DvySz426kd4SQCw4X355p2oP870FDPV01M08vPGzoJz7kEySwqn2qoYbiFr5yNLZArHqvaqtlyhayEdAuVcHaOc1gxPcGt4uNgsyp29s+lbYzco4C2FguuInrKipeXTzPeTqSVFrkM+gK4Olqva55JFLTho4vN1j1W2K+rBEtQ7CfutyHcqzaeR33bdasMoSfjJ8kRULiTdxueJQax7zzWkrTZRxtOQu5QVD5Y5nRtsLWztnoqIW0jyLmzQpqSOJlSy0mJwO5NjpqipcMLHyHvWjT7FqoR7xK0MazMgnNBowMAhjNrnCMzmdFKo4M4I/yjyT1l0FMk+Epya/4HdRQFBJJACq9T/Bd1KcqvUPbybm3FyNFRm1Y+1crO2Y8O05bb2tP+EKCoFyDxCt7aafeo3XzdC1ysYrVdUysDZbOc0huZ380E9/1TGytqNoOlqWOYGtuG8P5vdWnsdJRsjhccBia1oAJyAzPkFUpI38pK+OMP5oAxjK17d+q25rtRWtaHlpvJGbYRv0y/ngrlHnRDK2uXauakZIx5LwWkuB+Ljn5Lo9mHFRv0+N2iaKFXIY9syMAyeWknjzRl4K8xwDASc9c1Vrzh2o7Ow5NpOfWPRQTve3E57WkN3ki3V5rUZqy+taJHMGYGpVWaoMpNn5cAL/zvVd4deUQvYBbETfK/Qq0Ulrgk3cLEpaR1zeewfiHosKKqaaaMfhAz35LbpDenhP/AE2nwXITuDXWubscW9Vjb0UlxbNTV3OdibJe2VhxVJzjkdAUS+978bqO+XosX2sPY4g6m9rKSm/hAbxfzKgv05qSneG4g4gdazXTlaQTcbj8LHHst5pWed7W+Ky6HIEtbqQOtDCN7nHtt5IgBubWgHiAgAkBJDQXb8gjd53Nb15pAc4niP580bIG4SfieT1ZIhrR90X4nNFJAnElVqkXiKsHRRyRvkhfgY54AucIvZVK2KC8tDONS6Bx7bX9VnincSX81jb6vGRzU2z9owUcTfeHW5haQNdAqn7SLsIiY+QtthAGQWnKxFMwBoB+I9HmFC+7n3Gt9FbLNoVTsXI4eBedOxSxbIqXutLOGCwNmDr+imwnLPERIPNIHEofZtJBlaTwaC4+C3I9iUwN5A6Q8Xm6uRUcEXwRtb1BZ8mvFmUG0q2nphT0lKXtuSHSNtr2p0se1q63vErGtvcNte3ZotgMA3I4VPKrkYzNiB38eeR/RewVmDZVLETaJpz39QWjhQw2kJ3Fo8L/AFU1UbYmtFg0AdCeGp6SgaGo4UUkCsmvGTTwcLeXqnJsv8JxGoFx2ZoCkkUkGikikva8wIoJICldJJUJK6SSBXSSSQJFBJAUkkkBSSSUCRQSQFFBEKgohBEKBwRCbewuTYKrLXMZlGMZ47ktxfq6XBrSXEADUlVJ9otbdsIxH5joqEs0kxu91+jcFGud7/xqcnySyTOxSOLj07k0oI2WNaDXoRARSRSS6krJyBoF0yOdskoYxpIsSXHqUh0cAc7GyjggEINjckWurESI5noSARUUrWSSulYoDolYnoSsiiAAnBBLPqQEofzmiAigFuOaKW5K99M0UkibJWJ1Pcla2igWfUlbfvSJs0k5DiVBJVxsvgu89GQ70FhQ1NVBSxOknkDWtFzvPcqktVI+4BsODPqsva5IoJb2ANh4oG1vtaM20UH9uT6LBrNo1Vab1E7nj5b2aOxVXCxKkJbGS0NBcMrlUKNr3fC3tU4pWsF5nhvQrdLTvk2VLVOJuHuDewAeZUNJsutrnXihcWn77sh3qprR2XTtjfFKxtmyA2J3jP6LXUbqc00lLARcx04Btx0KfZx326kqwLgC5OSqbRN4ALHNwVxrQAOPEqntE81g6VFjH5LFKGfM63itb2gH/ES3g0eOfqqVIzHtKnZxmb5hXNtOx7TlPUPBWJWh7MNtC88X+i1sNrdQ8gPRZ/s83DQl3S4+i0n/AMR3QbeK0xSZm4LO2gbUkn4p7d7itOIXkCyq84qaAfNKHdwJ9Uvwn1XJJ0Hfkha7szu3ZJ7WlzsLQXO4AXKsR0UriC7CwdOZ7lzdVawaMhbqWdW5zdi6JlFE0c+7z06dyqv2U2WpdK6QtYTkxjQPH6WRNZOyZGQVM80zhGwwuaxzsgXXGQ8UIKCebJkTyPmdzG95z8F0MFDTwG8cTQ75zm7vOasAZlNRQbR1UjQJ6tzW6YIBhHfr5KenoaemOKKJrXHVxzce05qylvCmgAInQpHLoQJy09EBSJtrklbp7khlp3oF2JZ8e5IeqKgFrG6SR3dfoUkBQRSG9AkNx6kr30z6ks+jggKFx1o2459aSoGZ3WSt0nyRSUCGQsMh0JJbidygkrIGW+0DjwZn+iKnSVB+0TnycY6C4+g+qqyVU0mTpHW4DIeCuLjVkmjicBI9rcjkTnu3KtJtGNoOBjnnpyCzTYAk2A3lNLuAJTDFD2g2pWcwRzOjY64LWZArnXPc83e4uPSVsbaGJrLi2Z9FkxWBcSL2F/FaSg1jnfC0lTNpXkYnkNHFDl5CbNs3qCnhoampILY3v6SmIayOnDmtLsbibZZq0RHTtJe3IEDIK5Sez84kY+VzWhpBtqVeq9mMkcxjrhrpmg2/KSriawjWWyii7/oEY466qNo2vsfkFvFdTT7JpIc2xAni7NX2xta2zQAOhXxTyc5szY80MznzNsHCwBNyr8Gzad1VUPkiDnB7QL7hhatZrblRxttVVOX3m/5QriadHC1gs1rWgcAoq8fuE/5SrICgr/6BUf8AbPkqRi0/9Gi/IPJSKGnd+7xgNJswdG7pUnOO9o8VxdzlHI5oaQXAEg5diOEWzLndZ+iRsGkAAZaBAMRJyabcTklZx1IHQBfxTigimljSM7u6zr2aKKb+E4DIW0CmKhm/hu6lUZ8o5rVc2wLvpHcaVnqqso+zaeryVzavw0ZN/wCitGXWVYz004KqN2zoIxG8uwfMRbUDPrCoUznmcNiDrA2szO7d6LKgcjSlkZwxDM3tncDP+d6ZHO6CscReMubkQ4ZAquSTaMjXODRpkDbc4ZduvitnYZLqB9zf7Q+IBXMOfygczO9wDvzuun2I9r4J2t0bLrx5o+isVFtFrW7R5V2nItGZsPicmB8NWDGW3aOn+f5KO2C8SwlmZLASOIB/VZbI3GS2r9cwD06LcZp1TA99RI2JjxGDbPfZUQ7Acgb31K0K2odHK9owi4F22sbrOe7EQTks9Ysdjs83oac/9JvkuPrmltfVDhM//MV1eyHYtl0x/AR3OIXMbUFtrVY/6hPfmpVVj8ObrngE0ubYa3tndG9r3CjINzdZDsSnpdHG+dz6KsRY9KnpTznDtUrfP1ZSTmNdI7DG0vPBourEez6uTPksI4vIHhqsuiqktKPZDjblZ2joaLq1HsylYOc18h4ud9LKamsO4DhcqdlJUyWwQSEHeRYd5W9HHHELRRMZ+VoCkuU01js2RObY3xsH94/z2qw3ZELbF8kjuqwH89q0E2QkRvI1DTZTUQMpKaLNkDL8SLnxRlaZGlpORUrhclDCgzmbJpGuxckCenNW2QMYLNYAOgKeySBgZ0JW54HEE91vqnoO1aem3h+igVglZFJAkkUECTT8beo+icmvFyw8HX8CgKSKDnBou4gDiSgSSGMbg53UCfFLnnRlvzO+l0BStfJAtefvgdTc/H6JBgBHOcT0n00QNxtbG1zyG3F8zZLlBbmtc7qafPRGMBjbNAABNrDpTrkoNAFFNSBXteYUkroIHBFMunByoNkrJYksSAII3QQFJJJAUkkkBQSRQBFKyNkCSSsoJapkeQ5zuA0UvoWFBLWMZkznu6NFTlnkl+I2HAaKJc73/jc5SSzSSnnuy4DRMQRAWNaBEBJFFJJKyKAWRS6kgOKBeKVuKKKBAW0SSSt2oF1JW4opaIhJJdXijbjmgAz0zRtxPciigCKF0bE9HUgV7IZ7sutEBIkNBc4gNGpJsAilbjmisit9o6Clu1jzUPG6PTvWDW+0tdUAticKdh3M171B1tVW01G29RM1h+XU9ywa72rsS2ih/tyfRc2HPkcTznOOpOZUrKN5zeQ0dKo6LZ1RPVw8rO8yOdncnIZnQK4W3HON/AKrsyHkKUM4FXOCBWtkMgszbR/dg3i70WmSBmTbrWVtU4uTA/EUWMGOEyzMYB8Tg3vKnmpMNVI07iruy4Q/adM3/qA92fojWZ1kxHznzVjNbuyKVv7Jpm2yOJx/v3/0rXAsLKtQR8ns2lZv5Jp7wfqrI1WmGZXG+0Xj5I2jvzUR0T6g4q+pd+IN7goy4HIXPUs366T4KobQPOYFe5x1IHVms6uykAvfLes1Z9N2QzFtqnHBxPc0lHaBx7QnI0xlSbAF9ssPyMc7w/VQSXdK95sGlxzJsCrEv10WxGW2ewcQfEq3e5J45rPoKmZlLGyCke4gDnyHA0ep7lL7tUzC09UWt+SAYR36+S1sZxYfVwUjsU8rGG2QJzJ6lSgb726DFBIIogec/m4ja2mqtQUcFObxRNa46u1ces6qcaLN61ZMJrQwWaA0cALJBFALKkkEibfRIX4IChex1StxPdkkN6BZ7h35Jb9e5FDeUBAsgRl2hFA7kBSSQuAoEN/WUU1t8Lctw1RtxPdkgRycOo+iXYfJK1nXGWSKAZ8bdSWt8t6KDc2g9F0BQOnaPNVqnaVHS/xqmNp4A3Pgser9rKdgIpoHyHcX5DuVHRKOWaKBuKaRkY15xsuJqvaXaNRkx4hbwYM+9Zckssri6V7nEm5xFXB21V7TbPpxZj3TO4NFh3rGqva2pfcU0TIhuJzKwhFJIeawlONOGj7SRrejUpg6uGWWaEGaR0hOfON9ycXgG18+G9Q07fsxe53dClAsLDIcAjZFztA3vNkAHHV3cnIBAAAN2fE5lE6JIO0QZO1xdo6CfRZsMOJk54MB/wAQWrtEXb3+ir0TAaetPCIf52qxmm7KgBrYri/OGq7QMDRloBuXJ7JH75F+YLr8IsBxW450GjMdaFXHlGR/zm/5SpQMx1hGpHNZ/wB0eRVSG2RAyRS3KgxjnKJo/ep+tv8AlCnZ8XYoR/S5+HN8goJBvUFf/QKj/tu8lON/Uoa3+gVP/ad5FKsYUH8FnQAE9Mg/hNT1xdyQOhRumnRFEoJJIAVFJ8DupSOIGpsonvBBwgnqGXeiKcmcXYPJXNqD912e468iR3H9VTP8HsV7aIvszZjratkHcQrGej6WlZUUTGswtecyCOA17VXmgfFM54byhiOYIABGhPTmrGzmyyxxC7hFGcRINstNdykr5GV9QYxGW8jmbAFxaNTlwv5rTmz5KZrIRKJWaWsCMgerrW37LO+xqWXuGuafA/RZUFc6lNmYZG2LiHC/Do6T3LQ9lXXfWECwcWmw3apFWduCxpjjwDC8Hp+HJZ2z2iSV7L4jueP56Fe9ph9hTn8bhl2LL2e97HvEfxObYbvFalys2DWtYJpmnJwN+vJUN91aqCZJXyOFgd5It1qtykQNuUDjwYMXks2+1kdVsI32XCOBcP8AEVz+2hh21VdbT/hCsUW0K+GnENLR3bcnFKLa9qa+j2hVzOmnkiY99rlrLngpeos5Z7Iy4izSepNcxjPjfG3rdn3Ba7Nhsd/Hmll6C6w7lbh2ZSwluCFoz4dBWfJrxc+1olyjjml4YGWHeVr7KoHMkdLPTtbcWDXHEtVkbW7k9ZvVqyYIybYZDgNEEUllS4dfoim6Fp6fROQJJJJAkRa4vogkCgaz4G31sEUAbjwRQJJJAkAXOQQJAm1j0/ohyjb2acX5QXeSTsRaeYRbMYiADYoHJIEOLsnAN6rlIsBObnHtt5WQEkNFybDiUMYOl3dQuiGtBxBrQeNs0SUDSX7mf3jbyuhIHYNQLEHIdOaemvzY4cQQqE5oc4kl1r6Xt5JBrQbhrQeICO9JQFBJJAkkkEDW3xPB+bLuHrdOTf6w9Q9UUGjZCyksgQva8xiSfZCyBtkrJ1krIGpI2SsqAilZGyAIpWRQJJKyKICKSilnZFqbu4BNxUyhlqY48r4ncAqktTJJlfC3gFCud7/xuc/6mlqJJcibN4BQpI2WN1oEbIpKKCKD3NjYXu0CEUnKR4sOHM26kxDrIpJWRSStxTkCgSSVkQEC8EgEUPFAUkrXRGSAZnoRARCF0BS0Sz6kgEQtdErcc0SQ1pc4gNGpOQWXWe0FDTXbG/l3jczQdqK1bJj5Y4/jcAeGpXKDb1ZX1jImkQxOvdrNTlxWxY8bdSC1JW/I2w4u+iy9sTOdQTYyXc21z0ngrQACz9tH9zw8XeiDlnCxTxgZq3E7p0TxCZZGsbq4ho7VaqKQNqpBuuqJIoX/ALMNUMsyBYdIH1T9kUNRWbQp5HRvdE2QFzzpYG66LZtGxuzKSNzQRbGQRe9y4+oWoSI43uAsGNLrdQWsY1jwOvHcC9yTl1lP518zbqQgbhhjbvDQn71hsA0A338VlbRN5h0NC1j8J6lj1xvUv6MvBFh2wWX2rG86Rsc8936qrIcT3neSSr+xOY+rk+WnI7yPoqlPFys8cfzvDe8qxmuwDcDWt+UBvcB+qezNwHSlKbyd/mUwzxU5D55GRt4uNlphkOAfUVDtQZXao7xxKtUNG007HylxL7uI01N1dZGyMWY0N6gsWujPZSTP1bgH4slSn2bUTVTmtYS0ffPNH89i30LZqDJpNjciS907muIseSyy4XOfdZX4KOCBxdHE0O+c5u7zmrCQUAsiErhIXsNAoEhcab+CJGRzKWiAZ8LdaQGiJ0RQAZaZJDQJJDRUJAadpRS6LFAkt6WfV1IWBvfPrQK99M+pI3sNxv1ooHUKBW7UdBlkOhJRyTxRkh8jQd41PcgeMgAkqUm0WAcyNzj0mygfWzu0cGDg0Kq03Oaxpc9wa0akmwWXU+0Wzac25Yyu4MF1VneXAl7i421JuuNkFnnrVkHS1XtfK64padrBuLzcrHqtr11ULS1D8PyjIKoyNpaHPeGg6DUp4dC0c1jnni42VRGMT3Xzce8qdlLLJnhsOJUlO98tRFGA1rXOAs0K1VxzxOYyEOu4uyaLnI2QQNomtbeSSw7gnxCmEjWRgOcTYWz8VJDsWvqTidGW3+9If5K1aH2eEEzJZJcTmm+FoyVypsYVex7KgRAuthBwjenU+yK2psGQOAO92QXVMp2t2lUZDJrLZdCtgYWk8AtTlnyY1KcUQPEnzKnUFJlA3t81MubsKaN/WUi4DImxOiAde9gdTmct6ByDtErOOpA6k1zRaxF+v6IKFdm09vkFFs8fum0D/wBJv+dqmqxqOk+QTdnD9x2gf+mz/OFYz0Gyv6bF+ZdazRcpswD36P8AMurYtxzqRvxN6wjVfA3/ALg8ikPib1jzRqvgb/3B5FWoZvRS3pFUPj+LsUI/pk/U3yU0Xxdig/8APVH5Weqgmbv6lBW/0Cp/7L/8pUzd/UoqoXoqgcYn/wCUpVjAh/hjrPmnKODEWG5AGJ1sukp+Eby49Zt5Li7wi9rdSAgXG2THHst5pwAaLNAaOgWS3opgLi0Ztbl1pFovm5x6NPJJnwN6gnIGgAG4AB42zTH70++7en+51MnwwP8A7Qw+agzf6nsPmr9U3FsTZzr5h0g/xD6Km9oivHI4B4uMIBcfBWg6pnoYKVlHI5sRcQ53Mvc3WpWKVPVOhpGhryHEuthNiMxlrkCnbNnihqXyl9+ZYtIJJByPbeyUeyqt4GIwxDoBcR3qy3YrHfx55ZejFYdwTyZ8WPO1rXHHIwX3l3OurmyK51C6XkIJKkyAAYWkAW61rQbMpIf4cLQeq6tCMDQWU8lxk1T9p7Sa1r6aGJjTcYiT5JjNjzu/i1RaPliaG+K2wxHCs+VXGR+xKVsb3Fpe/CbOeSTorzKWGLKONoHQFaDQXAHRMb8DeoKapgZ0JwanJKABqRywngfSyKDhdvaPMICkkkgKSSQCAOHN7R5hOTDI0B1nAlouQMyiScVg0kccgPqgKSbzzrhb3u+iWHO5e49Gg8M0DtE3lG7ji/Ln5JYGXvhBPE5nvKfdA0AgkAaOOuQ4+qVnk6taOq/0RBvi67eASQDAL3LnHovbySDGB2IMGLiRc96KSAkkpr78m62tiiiNQgB6NEk2MERtB1AF0UBQSSQJJJJA2O/JtvqAAU5Buh6z5pICkkggKCSSBpH2jT0EeX0RQkywO3B2faCPVDlGYi0Ou4agZ27kGuknWQsva8wWSsjZJALIWT0kDLIWT7JWVDLJWTrJWQNRRsmSSsjHONjw3oHKOSZkXxHPgNVWlqnvybzR4qv1rne/8anP+p5al78hzR0aquilZYt1vMBGySXgopJI2SQKyKViehIBA17BI3CdL3TmtDWgAWA0RSRCS6krdqKKFkbJaI2QJJIBFALdqKSWfUgKF+CVu1EkNaXOIAGpJsAgVuJSCz3bZpDUCCB/LSb8PwjtSkqpX6Gw4My8UF58jI/jcAeG9c9X+1Qjc6OjguRljk+gVyVxbG5xNrAnJcbMOeetBPV7Sq603qJnP4N0A7FFHC9wN7NHEppa5kbLZYhe/ataPZxfsWF7ReSV5t2m3+lVDNkQRe/NwuL3NzvuXRLOodkzbOkY6ZzXPkBOFu63T2rQs4jM26kUTYDPILL2wcQjb1lagaAdM+Kytpm8wHBqixV2bBj2hTNGpkB7s/RPredVzOGmIqxsJt9pNf8A8tjneFvVRNZy1S1vzvA7yrGa6qFnJU8Me9jGtPcEK04aCoI+QjvyUsn8Unj9Sq9ef3Mt+eRjfG/otsT6pkhupsm3JJsMuJTrAZ6KWOnlkzDLDi7Jc3RA5txmSegZLFqTeV56SuoFCALvfc8G5BUYdhgkOnkHSGC/ifoosrP2aQzZ1e9zmgvDGNuQON06gpagTxyshc/A4OH3Wmx4n0ut6CgpoCCyIFw0c7nEdp0VmyusqRirJzeWdsA+WAZ/3j6AKSGgp4nYxGHSfO84nd5VkBI6KauChvSvfTNLM9CgKF+GfUlYb8+tFAM+geKVgdyKQ0QI5BJA6FFACihe+maWfV1qBHRIkXtvSI0zvmiMtMupA118Jy3b8kbZ65JFFAABfTPikNAqlTtShpP41TGDwBufBY9T7XU8YLaWB8h3F+Q7lcHSKKWaKAXmkZGDnzjZcVU+0e0KhpwyCFvCMW8VlySSTPJkkdI45m5urg7Wp9pdnw3Eb3Tu3Bgy71j1ftbUvJFNCyIcTzisRlNK4Xayw4lIxRMcRI9xcNQ0Jg3tk1lTVtfLUTPe4kjMm1ssrK/iAJF8xqBqs3YoYae7W2FzkTf+dFpjIWGQ4KNGOLrtsLZ70bG+Z7hZE6t60lVQzgNjcbZ21K5WZvOPWupqz9i/qXNzN57kZqKSMhsXSy/iVpbE2bFWyyCYuswA2BtfVQ1keAU99TC0+F1r+zDOdOer1Wp9Zvxq0uzKSB7eSgaHX1OZ70eQDK2N3RJ/nKvRN+2b2+Sjmbaqj/7Z/wAxW89saSdGLyAfzogpIh9s3t8lUVv/ANyqv7A/wp8pwwSO4McfBMt/xGr62/5QlUm1LN/23eRQ/WRTgiEaDhvUuEWzJPWfomxZRt6k9cHoAADQAdSQ39Z80kB6lA5Ncig5BQqdT1obO/8AD9pfkj/zhGp+I9aVBls/af5Y/wDOrPqdfC2XnWRfmXVs0XK7MH75F1rq26LpHKnN+NvWPNOqfgZ/3B5FNb8beseadV/Az/ujyKqGpIE2TS5BNF8fZ6qBxIrpvyt9VJAftLH5b+IVacn9oyjdybSfFFTtOZshUf0ab/tu8iqz6yCAYpJWtHWqsu2qeQOhpxJM9wI5jbjPpUtJFCD+F2nzKkV6i2azkGmZzy7XCMgN/BXY6Snj0hael3O81x131isa6QkRtc8jXCLqwygqXi+ANH4jb9VsjIADIDckpqazI9k2aBJNplZrfX9FZZs+mYBdjnni930yVlJAGNbGLRsawfhACa7nJ5QsiK7IGNuWsANzc26VIGKT7zh0+gQQDClhCckopuhA6EUD8Q6j6IoEkkkgGhTbWAHQjibiw4hfhdC5IuGkjTh0b0CSSAcdcI4Z3SDeLiT0CwUBzTcbedzgS0XIGZCOBvy3/Nn5oPuIXAfKbDsQG53NJHHTzSGLfhHj9E46lBAADe5eT0DIfXxSwN+W/wCbPzRRQNeMUbmjeCMupG+LPjmiMnApjBaNo4NHkgckkkgSSCKAD43DdYHz+iKGV+myKBJIIoEkgkgDTdvaR3EhFAfE7hf0CRyFzkOJQFJNxt3G/wCUX8krncw+CBySbzrZ4Qe0/RKx3vN+gAIEBZzuk38Ak5zWmznAHgSh/WOBzDmjI5jL+QnABuTQB1IBj4BxPQECXbm95+l05IoAQ8/eA6ghhysXOPbbyTkkDC0Njdlcam+adc8UrXyO9BubR1INmySKS9zzAlZJJArJWRSQBCydkggFkyR7Yhd5spFSr3c5reAup1ciyabLVudkwYRx3qsTfMlJKy422umYCNkklFJK10bJIBZFKyKAWJRtZJLNAks0rIogWRSSsgXilYlFJAgEUEbcc0Ur8ErIPc1jS57g1o3k2ChfVsA5gxdOgQWLcFXqq6lo24qmdkfQTmexV5KiSQWvlwbkFxm0zjrpnDe4qjfrPatou2ihv+OT6LDqNo1Va4meZ0h3N3DqCqNADMRF7nIK9FC8bP8AeALXcQLDq/VBa2FTkVLnvG7IH+epdAsnYkMkTZHztc1zsxjyNv5BWre5yHfkggr3YaKU8RbvXLujxOK6PahIpgCdXLHijxvwjVxsO1RfxLWUohZTtPxck0nrsuigp8NLQxW0a2/XbF6lZW2Bym0nMbus0BdE8D32Jg0Y0+BstOdVq43rLfJGB3k/QKFOqHYqycgE2cG5dAHrdM519wUrUE6FY9Y7FVv4LXLBvz6SsSbFJM8tBcSToFK1FvZAwsrZh9yHD3n9ENlx8ptKnH4w7uz9FJs6GQ0FTEyN7nyuaAWi4sOnTfxV2i2VNDI2XlRG4DIjnOzHcPFWM1qPcLlziGtAGZNhooC6GtLGMc5zWOL3PaObpYC+h1T2UUOIOkBleM8UpxH6DsVlL0kiOOGOO2FoB4nMp+9FDIa5LLRFFDsSsd5t1IElfgLogeCKgGfG3Ula3WihvQFBFNuAenggKQS7O9K2WvcgSF76AlEgDdmigab9CNhvz60iqlTtOhpL8vUxtI3A3PggtlJc9Ue1dOHNjpYHyOcQAX5DuVv3ueRoJfhuL2ZkPqmDUe9sYu9zWjpNlA+tib8OJx6rDxWY92EEk2vx3o36D5Ji4ftDak0VNLJCGNc1txcXzXH1e1q+rymqXkfKDYLoNqX9zk0Atay5R4sqHNjfIbhpPSniFrf4krR0DMoTYuULCTZuVty1tjbCdtKN0rphGxrsJGG5OSqKkVNCIRM4OLLE3PQbJe9RRi0UPacl01TsiGKljpxd0Ys0k6kF7b+q0afZlFS2MNNG1w+8Rc95VxNcrsyKqrapuOJwhsSTgsO9WaX2fbVyTTSTFreVeMLRnkSNV1YbdwG5VKFtoXdMjj/iKuM6yY6WOiqJaeK+Bgba5ucxc+amSlzrah347dwshiF7XueAzWL9dZ8InMJJpJxizdx1PUjY2zd3BRUFX/Bd1LAqBzyt2rAETjbvN9yw6gc49SqVb2rHyc0LLfDBGP8ACFp+zI+zmPSFR203DXFgzwMa3uaFoezgtBKfx28Fvn659fG/BnMO1Mn/AKW3oiHmVJTZy9ijmP72P+00eJWv1ifANlJAPtR2qMhS038U/l+ipFX/AM9Vn8Tf8oTar+iz/wDbd5Jw/plV/wBz0CFV/RZfyHyT8P1lxH7NvUE5RwuBhZa55o0GXen58AOsrg9AprfhHUlY73HsyQY0YWm1zYZnNAcQJsM+rNAl3y26ynJrkVRnviN9b7k6h/oG0v8A0/8AMmzZvPWjRW9xrx95xjAHHM3Vn1m/D9mD99iHSupG9clSVEdPVMe54OE3wt5x8Fr/ALVqpf6Ns+Qj5pThBW5ZHOy1sM+Nv5gjWENZHc2HKjM9RWKW7YmuXTxQDUBguR2o/sYSOLqqpnncdcT7AqXuLOVup2jRwjn1LARuBuSqJ2u2TKmpp5juIbYeKuw7MpIP4cDAeNs1abGBoLLPnV8YyxU7YlfeOKGnJFru52WSadl1NQ7FV1sjidQzm+Oq18POb1H0TsKz5VcZkOxaNhxGLlHfM84j4rQjhZE2zGho6ApLJKapDInr9EUAc3dfoEkBQSSUC3d/mkgNO0+aKBJIFwbq4DrKROWTXE8LW80C3u6/QJIEm2QF+JPQlY2+PPiAB53RRTS5o1cB2pYWkWIuN4JuiMhYZDgEDb3sbO14WOh4pXdbRo7bond1+iCBZ2zfn0ADzuhhbaxFwfmN/NFJQLQWGQ4JN07T5lJEb0CSSSQJIC5AO9BJAGG7G9QRQGQHUigSSSSBINN2ju7skU1osCPxE95ugKSRNtcutNEjT8JxflF/JA5JNxOJyYeskAJHGd7W95+iAkc9p3WI8voUU2x5vO0N9NckCxhFiLjg4k+aBxexurmg9JQD76Nef7NvNEZCwyHAIoGgvP3AB+J2fhdIB183ADgG5pySBur3tNzk0624jd1JYW4r4W342zSt9pfiPL/dORCJJQRQQJJFJFA/EOgH0SQdqw8HZ9xCKBJJIE2FzkOJQFBV5NoUcXx1MQPAOufBVJdvUEej3yflb9bK5RpprchbgSFhy+08IH2VO5x/E63ldU5PaepdfBHGy/QSfNXxo9CThZYDPaCWH+nUL4xvezTuP1V+n2xQ1A5lQ1p4Sc3zyXrnUrz5Y0bBCyaHXaHA3B0I0Ruqg2QsldJAkEUrIGrPqTind0Gy0jkLnQZrJcSXElY7+NcmpWKICihxkvc+/OOQO4Lk2kskjZFFNsjZLqSsgSSKSAWRSRAQDNKyKSISSVkiQ1pc4hrRvOQQLPqRsoH1TAOZzunQLM2xVyiglwyFpNgMOW/ig0avaNHRA+8Tta75Bm7uWFWe1LjzaOEN/HJme5c07EXa3JOqsUsQmqmRhtyTmTwGZVVbiqKjaO0IuWlfIL6nQdi6XCN+fWsTZsL21xBHMblkNf5st0kA9PBVDZHYI3O+UXXITMLnldTXvLaSTK1xbvyXOvFi4qVfxJJRBtFSkjNwLj3/AOy3qemY3ZlDHh+ItPe6/kVV2rFyRp4N8ULWnrW46EMqKaFujB5DCtRmq8+dZM7gQ0dgHqSm70MYc57z997nDquUgSdBbrWWmftd38NvQSquy48e0acbuUDu7P0Um1CTUkXvZoCfsNo9+Mh0ijc/09VP1b8PZ9vt9m+84Pcb+i6GLnVsnQ1o7d6wdlxyCubUck+QDERgzzII1038VrsirHPe4PZTh7rnDz3DtOQ7ita54rxMfM572MLsUjjfdqd6ssonHN7wOgZq3GwRxtYL2aABdOWNbQtpomjJtzxOZUUWzqaLDaMOI3vz8NFbQvmgVskrJZ8O9K3E92SBXA1KV+A70RkkgFjvPciAiluQJJAm2uSV+AKgQRTbHjYI2H+6BXG7PqSz6kUuKAW4klIZC2gUb6iFgzeCeDc1A6uH3I79Lj6ILZ0TZZY4W4pZGRji42XP7c2jVR0JMUzo3FwHMyXISzSzOxSyOe7i43Vwd3V+0mzae4bKZncIxl3rHqfa+d/NpadkQP3nnER6LnuTsee9rejUqWmhjlnbG0OcTfM5bkwS1e1q6rJE1TIW7mg2HcFVbBK/PAbcTkp2vsThwxtGVw25T4hHNURR2fI57w0F7uJsqGU8QbWwh7xiD280A8V1cYPJtuSeaOjcqD9jDlqqsMthC+zWYdSLDXrWlpklWGkADIAZjRFI7klBS2of3e3Erm+TxvDBq4gLotpnmMHSsiiZi2lTNte8zR4hD8N2hEI9oTNHzldR7LNts1x4yHyC5vaPO2jOeLz5rqfZtuHZDDxe4+NvRajFX6ht2gdLfO/opU2oGUfS9vk5O3qodELyBU6LOlYeOauxGxLuCp0H9DhH4QqjKcA6pqLi/wBq7I6JyY04pJnDQyOKcuddoH3+oIofePUPVIqKrVptCetYs4u8DitiuP2VulZTxeWMcSAkL8XNu/8Ai04G428Fpez2VLJfe/0Czdtc7atTu+0cPErV2Az9xvxcV05+uXXxtUxvL2KKQ/vTuhjQpaUWkcfwqKQD3qQ8A0eC1+sfhE7lLTfxXfl9QoHHNTUhvI7qVSKw/pNT/wB0plYbUkvUiHsZNUF72t+2fqbb1Tq9oU00b6eCTlZXZBrBfepb6ak9q8I+xZ+UeSersOzHCMcpK0EDRoJ+isR0EDQcQc833u+llw131kqSKmnexuGF5yyuLeJW0yKOP+HG1vULJyamstmzpnfG5rOOdyP561MNmwttje9/QMgVdG/r9AhZTRiy7GdJO5zJzHGTfCACe8qWPYdKDeUPmP8A1HErVsjZXUVoqWGEWjia0dAspgzoT0lAwt5p6k8gYig74T1Jx+IooWSSSQA/G3qPoigSAQSbCxzPYlfoJPV6oCkgb7h3lIi+WKw6BmgTdX9foEiQ34iB1oAa9foERlpl1KBE9BJ4WSN9wHaUkkC1vnbPckQDuuOBOSW8/wA7gkgQyFhkOASSSQLiEEL88joHqiikkkggPUgg7Ido80kCSSSUCSH3uv0CSFwwOLshcG5y3fogcghjFr5nqBKV3fLY9JCApJvOtq0Hhr9EsOt3OPcgTcx2keKRe0OwlwxcL5pYRmCA7MnPO10dBYZBAC7g1xPC1vOyRLtzR2lJJAiHW+IdYaha+K5PxbjbcOCKAycR1H09ECDWtza1oPEDNOuUEkCSSSQBxsAekDxsnJpzae9FAkkkJHthF5XNYOLjZA5JU5Nq0EQ51VGfynF5KpJ7R0DPh5R/U23mVco1SbPaeII8j6Jy5uX2pYS3BS/Cb85+uVuHSqs3tPWP/htjjHQ258SVfGo65AkNF3Gw4lcNLtqvmyNTIB+E4fKyqvllkN3uLjxJur4mu6ftGij+Kqi6g6/kqkvtBQRnmukk/K23nZchcnenCFzjkxx7FfFNdDP7URAWipyc9XO9APVU5faarfcRsjj6m3Pis1tLI45R96lbQyHUgJkNPk2ztCTWeQD8Jw+VlUfLNIbveSeJN1cFCB8T1Iykh4Fx71fQzRfe66Ijc7RpPYtMNhYcOFoPAkXRtfcmjMbSyH7p7VIKF4F3WaOJQldMZXMD5DYkAAlGmo6irkDIYnPdxtp2qo73lWW5xwfmyH0UctFSzC74W34tyPeFjQ7YZDeJsZcBkQ51lMNoROaLQui6Y3WPcsy1rwt+Lg2c6M3o6qWDoByUrKrbFO6zxFUs6rH0SpZHTRh0UweN+JufhZSyVIhe1srSL725ha8sY8feHw7dhvhq4JqZ17AuaS09q1WuDmhzTcHesuKoglyZI0nhoe4rRpmBkDQABfPLpXTjvyY6mJErpJXXRlHUPwwPPRZZuqvVrvs2jibqiuXf1vkrJJJWWGi1SsilmigkjZFENtxRSSsgSSRLWNLnENaNSTYKuK6GRpMLuUANrjS6CxZV6uvpKMXqJ2sPy6nuUb55HjWw6MguJrzjq5Xj7ziVcG9W+1ORbRw24Pk+izYqqq2jWRCaV7wXXN9B2LOwuaxptcuzF1v0lI6DaLWZ4WN53Wg17DrWbtt37uxnEkrSvnln1LI2u4ulDT91qtWMygpDPWRN6b9wutTYtEz9oSPIuGMce/LyJTtiRgTSSkZRROPb/N1d2NERDVSnQ2b538wkZoxRBsgA0AJ/nuKsAAaBMbbG48LD19U4G+guiz4p7VdamDfmcsiniM1XFHb43tb3laO13HFG240J/nuUexWB21ISdG3cewFZ/WvxbqW+87caw5jlWtPUDmtYuw1cszv6uLEevU+SyqLE7afL8m54BcbMF9xt0DtWqyOd8kjnhjGSHnNPOdbhwHitawqQxnA1rGkkAA2CsMpJD8ZDB3lXQABYCw4BFZ1WO7YvLTvklk5pdkBmbK5Bs2lhGUQd+fPw0VxK47ehRQAsiln1daVuJugRISz4W60bW0ySQK10gLaZIoIEim3F8s+pHPq60CSJAStfikABpkgFzw70bcT3JJr5o4/je0Hhqe5QOAtoisXaXtJTUEnJ8jJK8i40AWJU+1tdLcQsjgHEC58VcHaEhrcTiA3icgs+q27s6luH1AeRujGL9Fws1VWVrrzTSynpOScylleNAAEwb9T7Xk3bSUtvxSH0CGzdpVVfJI+qluwXAaBYXy3dqxmUsWNrHy3e42DQtnY0QiZKA0AteR6eio0cXAEoDEWjQHvROhRRWTt3+jAXJzvmufjjx1EbPmeB4rf22b4RwaSs7Z0PKV8AGuO/cL+iFUCwueT0rqPZ/ZsBojVOYTKA+xvoNNFgytAnfbS5sux2JHg2KL743HvurGK498BEFwL4pnNFujL1WlsnYtb79TzSQFkbJGvJeQDYG+it0tJih2ZcZvJkPeXfRdPGOc0dKsiayZc6Kp/HUOH+P9FCXAHM2upZh/wyL8cwPeSVGBbTK/BZ6+tc/DCTlZrterd0pc7iB1Zpx1CBUaZ+0Pui5PWqWym4ttUo4Sh3dn6K3tA/aNHQotiNvtuLdbGf8BSfS/FWpF6qU/iPmut2G3BsiAcQT3klcg7nSOJ3ldpsoW2ZTD/phajFW6gZsH4/RCyM/wDEYPxE+ARWmTZDgpp3cIyfAqKlZhhibwAT6n+g1HTG4eCROCEng2/gg56lJdAHHUknxKlxNzzueAzUdOxogaLXvxzUu4DdwXJ3NubmzT25JEO4gdQRGpS6N6ClW/CMyf5CoRC9bTg75W+YWhtBrmNbjBYDoXAi/VxUFNSVDqiKeOGV/JvDgMGEGxvqbIn4ZtM49pVDjvkd5rc2E22zW5byfFU/2RUzymSRsTC8km7i7wFlcZse7AyWqlLB9xhDG+C1OpGLNaAqqema9008cYtYXcqEu1qeSplNO2WcOtbk2EjTip4tlUcTsTYGl3zO5x7yrTYwCbAAaKeZ4szltoSn7KjbE3jK/PuCc2jr5DeWudGDqIG4fFamFGyl6tXJGZHsalveRrpjxlcXK/DTxQNtFG1g/CLKVJZ1SQbp2nzKKDch2nzKApJJIANXdfoEUPm6/QIYhuz6s/JAUks72t2k5JZ3Gg107ECSOQuchxKBF9S49tvJEAB2IAB3EDNFNcRY2uctwunOJxGw7zZI6HqRd8R60DbG+th0DNIjiSe1FJABk64yNjp2Ipb+xJQBJJJAgcz1+iSW9JAkkkkAHxO6/QIpDU9foEkCSSJDdSB1lAOB0uemxt3oofePUPVFDFusQbb0CSTqAOq6gKSBF9S63C9vJAtadWg9eaBFzXA2INiCbdYSvrk426LeaJOR32Bt3JIGguJ0AHXn/PalYnV390W87opIBhF7m57cu5EZPJGWQ07UkigN76pJqKBJJIIFfM9fokkNSLdP89yZJLHELySMYPxOA80D0VSdtWiDi1s7ZDwZn46KF22I/uQvP5iB5XVGkhbnX6APP6rIfteYn7OONo6bu+ihftKrf/Who4NYEwxvapj5Y4/4kjGfmcAudfPK8WdLI4cC8lR2ABsAOpMXG+/aFKw25YE/hBPioZNrQt+CORx6bALHSVwxpP2vIWkMhYLi2ZJ+ihftOqcScbW/laPW6pkgam3Wml7dxv1C6Kmkqp3XxTSH+0bdyyK8Eve8m7sjftV9xPyuPgqVVfGbgZtOS1Gazxc8Snthe77pT2SOZGMNhmd10uVlP33dmXktMHNo5CLkWHEp3u8bfjmYO1Qm7s3ZniUrILAFKPvud1BLlYG/DCT+Y/7qANRw5INCLOIOa0C4vknyVDIQ3GDci4wtBUlBFjpWdo8VBXRYYoSelv8APcoI3bQH3Y3HrNkm1FTLYRQDM2GRN/FVTuWzseJz9X/ZWPNOd/otczaluM93vpLmk4C3UAAHwzVcCWVzWco95doLkrpK2g5aIGLCXMFgDkbcOlY1DA973zBoc2PK7rBavOVJ0uQ7HiZdzZi+SPPIWGnBTMgLnWAurNBBUSt+yY1rCc5C4EEcAteKCKnF2i7uJU6k/CWqFHszmEzjCC64G+383Vlz46dhZG1rGjW3qoK/akNO04n58BqubqtoVFa4tZzWcAmmNzaGyGTnHFaN/RoVns2XXtdhABHG66rALotZZYa8rFPY1A6kjc+V15H7hoAm7Rdeow7miy02hY0z8czncTdcP73OcdP5+7tWdmQtklIcAQbNsevNdBpoLDoWXsWIXD9/OPotchej/wCeZw5f1u9GXQunEKORwYBe5J0aNSvS5KtY68gHAKvZPkc57ySLHhdMsvP17rpPhb0rIpKKVkkrJGzWlxIAGpKBZpW45rMq9vUNNzWP5d/BmnemUe0Jq+N0haGMvYAKjSlnjhY5z3ZNBJAzK52t9qnZto4MP45Mz3K7tN3J7PlzzIwrlGQmadjG/ecAgmmq6utkDppXScLmwHYuj2ZEIqKMWztmelZOztnlxqpJPhY3Ce0/ot6IFsTGgaABUKpfgp5HcGlco+PHI4ro9pnDSG5zcQLfz1LGp4uVqY4xq94b3lSr+Lw2c0VdFC5udmYh5rSe0GudlfC2x60Yhy223uvlG0+VvVBjsUsrtedbuVZSLDr3Y6qQ8DbuW5na5yC5+Ql0hNrkm9gpWov0A5PZdXKfvlrB5nzWhQNLdlA/8x5Pp/pVSCJ8uyo4Ymuc90hc4AabtdFpxU85p4oTgibGNRznH0HirPTNV2AOc4tFyXG1s99lYZTSO1s3rVuNjY2BrBYAbk5Z1WVPscVFRjfJzAANM1Zh2XSxC3J4/wA+Y7tFdQv29SABoAAAsBuRSz6krcc0UbhLPqRSUAtxuUUkrgG180CSSudw70rdPcgRNtTZK99yQACKAWPG3UlhG/PrUNRWU1KL1FRHF+Z2fcsip9q6CK4gbJO4bwMLe8oN5BxDWlziGtGpJsFxdR7V10xtC2OBvEDEe8rMnnqq1+KWSWU9JJTB3Eu2qCN/JicSyfLHzvHRPfWm/wBmwAcXZrjNm0sjayMuAAv55eq6i3EnyQOknkeSHyEg7tB3KM6WA9EWgNvYAZ7knKjmNu8+udfcAFnRiwe/CDbLNaG1OfVPd0lRwU+KgnkIyD2gdx+qFVWulmcGYjzjawyXRVGw5Kms5BkojY0XdcE7yNP7KzdkwiTadKy2RlbfquF2zWg1Ujt9gO/P1WpGbWVQezdLTTRyOfJLI0gi+Qv1JlK2zpnDe8nvJPqt9lmuxHQZlYFLi5EaC+/sCU5TnRAkAZmyRF956tErAXIGfHestsfahDpDbMYUNhttXNk3Rse7/CfqlXnFUydVk/ZAsKl3y0zj4hQvxmkXkPWu0pBg2I08IWnwuuOa3M9C7lseGgEXzAR94t6rcc6qwQcnWRRfdp4GtHXkP9JWizI34C6rwDFNPLuc6w6h/JUlQ7BSVDuETj4KxGVObUdCw78+5v6pikrrMNI0kCzXeiivnYAnst5rHX105+AdUDoib4jmAO9At1uSVGmZXn7bsS2LltCd+9lPI4dyFZbliAjsfKSufbJtM4d7mhJ9L8UN7l3NA3DR07eDGjwC4ZrXuu1oxHgBddp+0aKmDGPqWYmgcxuZ7gtRzq1LnNH0B58R9EVnSbSfJMHU1FUSDDYF4wC9yd6WLakx/wDL07egF59E2GL1QbUMx7O8gKvVVUENO9r5o2uLCAMQveygOzXzf0qsqJh8uLC3uCmpdnUtPZ0cDA+3xEXPeVL0vipUtFO+Fl2hgwg3cforTNnC/wBpL2NHr+ivoD4j1D1WG1dlFTs+5iPFxJ8NFOxrYxZjWtHBosig42aT0KIYGXAJzNtSnYU6ySBuEXRslvSQJAb+v0RslvI3307ECSS35A246JZ9A8UCHqkkNSc9Tlu1SsL3tc7ic7IBcaDM8BmkL8N5z3ao3QQLO+oHilbPUkcL28kUkAA5xNswciddAjdJJRQS4dvoigdR2+iBJJJIAfhPUi74j1oO+E9SLviPWgCSSBIbbEQL8SgO/sSQJsRrfPK3Ujna+Gx4E/S6BJJZ8R1WQAtvJ6/0QFNxNvYG54DMp2EDO1zxOZSuUAzvk0nwROL8I6dfBFBAiMtSDxCFhwPaSUSgik2zRZoDRwAskkkoAdR2+iCR1HUfRJAkklHLPFD/ABZWR/ncAgeTZp6kSqE+16CJjr1TL2NsILvJVJfaaibfAyV/YB6q5RspLmpPaiQ/wqZrfzOJ+ipy+0G0ZCcL2xjg1o9bq+NTXYqOWaOGxllZGLHN7gOHFcPNX10+UlTIRwxm3cqxxHVyvia7aTbGz49alp/KC7yVST2lpG3wRzP7AB5rlmwudmGud02UraWVw+ENHSVfGGteb2qkJ+xpmN/M4u+iqS+0O0ZPhe2MfhaPW6pimY3J80Y6LhEtpWf1jnngAforkTSl2jWzXElTKQciMRsq2e8qwZacfDCXHpy+qXvJHwxMHX/IVRLs886xWgs6me58oLtb7styvYGnUX68/NZrpz8OLmjVwHahiHA9xRGWmSSihcn7tusoOxFrrYRkelOQQGxP3yOqyWFvT2kpNN2g9CKBANb8LQOoJXSSQNKqVIu9nSbK25VavJrTwKRKpBvMdlo8eRTLK1g5lR+Etd429VGWW1sL8FtzRAEmwSseCnFPIQSGkgbwhE0udazr9Bt4oIQpBhta2d9bp0rWtcMLSOKYAg6HYMYkoncWyEeAUe2Ka2z3Ot8Et/MeqGwK2CkhqPeX4RdpbkTfI307ENp7ap6unlp6aGR2Mg4zkBa30RGQxuJbFHA+np3Pp5GOOjgW+t1To6IyYXOjJF9DvXR0VI5mbo44WfI1tyeu61zcTpSbDUvo3MhvK6UWD8dwL9atbP2UyjgwSPMhOZb926uz1MVOwl7msHcsKt2/8TadvRiKt61JApNqDZ756aYkhrjg6OhVa3bcs/MhuAqVQDUTMc7Jzxc3SgY2N5BWWgZTvldjmcrIaxjbNQLx2KN8llB3hCIQunBAyd2CB7uAWITqVq7QfhpwPmKzqduOojbqC4XC8n9/fUjv/P1LXQ7Oj5OK1tAArd1FTNtCOJJKBe6U4YjZuhk9Bx619DiZzI8vV2i+WzsDBifw3DpKaG8mHPccT7ZuPl0BPYxsbbNFt/SUypNoTuvktVmKBQRNhmcukqnX7RjoaczFrpM7ADK5XF1W7dqjlniicGve0OOjd57FyVX7R1tS4tiIgYdzNe9O2Ax8tW6V5LrAm5N0HTuqT90WXFbTrqmqnfykz3MubNvkOxdZWP5KkldpZpA8lyIhM9Q2Nur3Bo7SgZS07p6hkVt1yeGV11WzY+SomC1stFDS0scdVVyYQWRMw9p/2V6NmGNoOZA3qjP24/7BjAdST/PeqOxYA6rD3C7Y2l57lPtp2KpDflanbMbydHVS6c0MHbqp+r+LtJHbZ73HLlZbdY0+qtWTGsLaajjORDcffn6p1uJWmYztsO5sbOsqDYrMW04yRkwF57Apq+CWepwRsJwi1gPRWtmbMqad0jzgaXsw3dmQL7gOris/rX4k2dd3vdRbI5d97+ilpKeR0LXWsHZ3O+6mg2fFEzC4ueNSCeaT1fVXALAACwTUit7m0sLXOJuLZZIRbOporWjDjxdn4aK0lfhmooAWyRsln1JWG/PrQK/DPqSz6kUUAsOvrSRQvwBKApIZ9SNu1AL9vUln1JwUM1VT07S6aeOMD5nBQSW4m6OmmSxKn2p2fCCIeUncPlFh3lZE/tZWTOIgjjgbxtid3lB2ZyaXHIDedFX98pzfBJylsuZn46Lgp562tcTNLLL0Emy6TZrDHQxsFhYWPZl6K4NV1Y4/AwDpJuq8tQ9wIfIT0D6BR2ucySkbAZZBByO2Dj2jM4cbeipsADS51znYAK3Wc+dzjq43S92tQslOjnut4fRAKBhqKpsbGNAs5xyucgStSHZG1KpzuRa1kQcWh7nAXsbdak9ladr9oSEjIREd5A+q6ykAbTstvF+/NXGbWFDst2zY4WSyCWV73EuHUOPUrSn2mb1ULczZhd3kBV8+Fh0lKsIIONhc6JBpwi7u7JRzgNic62Yac96jTm6znPvxJVlrcHs+OL53HuACrVOoV2pbyexaBp1cHPPa428Eh0Xs7Hi2zB+HE7uaV2DGWe/rA7gB6LmfZZl9oyO+WF1uskD1XURm+M7i91u8rTnTKnKjqCNeSdbuWPBlEOs271r1zuToZXflHe4BZEVhCz8oUrXJ6BQxt3G/Vmg4u3C3WVGmPUHFPIeJU2zRh2btCTg1jO8n6KtK6z3FT0hLdh1Tvnma3uB+qkOvirTsxStHFwC7lpvG07g8nuC4uhF6uEHTG2/euxbZtG11wAQ7O/F1vIrcc6UDcMY3XzSqhejnHFuHvNlA/adFEcPvDXuH3Y7vPgop62Wop3Mp6KcgkHFJZgyIOhz3JuGVFXn98iHCG/e79FCrsVI+V5lqw1r8IaGRuuABfeR0qyymgZpE3rOfmsWuk9RkMa6QuwNLvyi6mbRzvF8GEfiNvDVaoyaBuA0SUNc3Lsmqlnd9mLXtcvAB8CfBWafYkkTXgTiMSCzwxtyRwub+S2gMkU0Zsex6YfGHy23Pdl3DLwVyKmhhFoomMH4WgKYb0lENw5o2RSQA5NPUjayBFwQlcXtcXRRQ3lK987Hut5pDfuUBTXZtPUjY73Z9AySsBf1N0CuMRF8+G9C99x8vNHdbckgG/PLW29K2dyewaIn4h1JIBYcL9efmlxRQGpQFBFBAhv6z5pIN+EdSKBIIoDRQFJAkA2JAPApXubAE9mXegKSBvuA7TZIgneAOrNFJLeOo+iBaCLEuI67eSRAJbkND6IEHBwJabgcM0gSdxtx0RJJ1KSBpBIN7DLcbom5dcnsGiR0KR1KBWBOYv0E3HckMtMupJJAulJH7vaggSSZJIyIXke1n5jZVZtq0EPx1UZP4ed5ILt9ySz4tsUcuIse82t93VNftdgPMicRxcQPqitJK6xn7WmPwNjaOok+ahfX1LxYzOA/DzfJUxvi5NgFE6pgYSHTRgjdiF1zr5HyHnve8EfecSmJi43n7SpW6PLz0NPqoJNrxj+HE535iG/VZCB0TDFur27LE3FFDHcA/ESeno4LHk9pNoSHmvay+4NH0UlSLtA45LGY1vKtbuJAWpIzVmXaNbOftKmRw4Fxsoblx+Ikp4lY02bC3+1mpBUSjJpDepoWmUYhkOkbu0WUppJWi7w1g/EU3HKbnG+35rKPDnfegsto7tBMotxaLhTsoGfee935QpKeImha7oPmqlW0mqla4k2tYbtFBY5GkYedhuOL0jPSx/Bg/stKptazI2vY5gbwlK2PlDyQIadLoLbq9gHMY4nqDVYivNG15FrjrWYW79Vv7MhMlFE4jOx/zFBz08eGolHB5800M5pKt18WHaE7NDj8wCoo2gh2dreJuqIg24FkLKTDl+qWBwIuLIH0uUn88QtFZ0ZtI23FaIWa3z8JFBJRokQgkgTPgA4ZJyA0PWfNJAUkElAHKtVC8RVl2igqB9i7qVhSgjxtqRb4oMQ7CD6Km5pGvYtPZrDK9jB9+KRn+HLyWcTpxW3IYZ5IuaHZaWOikZiLrtFi43bl07lB/OiswvlMZZHaw5xNxfzViUySmla53KWa6+dyrWyqeOTG57Q4tIGapPde5cSXFW9lTMilkxuDWkb+tESbRie8sY04GZ3twUuzKCOU81oeB3dqmqWB7XWcBibkU+mrKfZ1EGi5frnldRWvHHHTNLiQLDNxWfX7cihBbCQ93HcsWr2nU7Qdgb8I3DRCnobHHMcTuBVMRTTVFa/E9xN+KsU1C0We8361YuG3Ay6lG+YNB3KCGuwtqI3DTTJQSmzyQlM7HG7ozCjxXCKXKXQumlBB6PbPVEBCycEZZ203XexnAXTNmtvUF3yNv/Pio61+Oqk6DbuV3Y7N9vjeB1gfyV45/y/q9F9cNlsZljaCC2IAC2hd18ApAwWAaAAE6xOqK+lHkMwWVDacpjaxjdTclaSxtqPxVJG5oAS/CKLi5xzcsf2hcBFFGOklbF+Ga5/bTzJWOb8tmrnXSKFJQmZs0h0Y3xJXR7NpvdqeNjR/Vgk9JzKrUEAGzsOjp5Q3s/wB1ruIxPOgvYDqy9Egz9ruLaQNvm5wCy9jxcptOMkc1l3nsH1srm2pLvjZuAv3/AOyGyWhkFVOcrMwDtP6Kfq/i7Sj9ylkOs01h0gfyVZuToO9KGFwp6WJoBIZyhz0v/urLabe53crrLla9+OrkJ+ayvwsP7JYwZmWQusNbDLTsWjDsenY7FJeR2vBX44Y4haNjWg62GqjV9oREJpjI4Pa0DCwHLJTsjYz4WgdO9OSUQrJaJWKNkUL30zSz6kUUDbBFK6WfBAUErIgcEAv0JWPHuQfIxnxuAPDeszae3qfZ2EOikkc4XAFgEGpYIkhou4gDicguMqfaytmJbTsjgbxAxO8VmSz1lY8OqJZJDuD3ZdyDtqnbmz6Z2F1QJH3thjGI/RP9+e9rSxgaCL55lcXTU371HjkbixXDdSbZrq8IAtqOlA98z33xvLr7h9AuT9oDj2g78LQF1YGQC5Laf2lZI7iT5oKDBzXOIuAQLK9s2F04nfhaGxMxZD+eBRFMBstjzq6V3kP1W37P0rf2ZVSEfG8N7ALf6lZEtVoNh7Rnbyk80cEYFyAc7dn1WtTi1PGPwgq7UnDQy215MgdosqguBYDIcSlmJzdEb1HUOwQSO4NJ8E8B1szbqVbaFm0zuOQzPSo3HOVAvIrlW3BsyhjtmWF/eSfVVJzziehaW2WiOaCD/lQsZ3BIlXvZZmGCtl32aB2Bx+i6GPmsAG4LI9nmcnsiR5/rJTbq5o9SthoyC2xfrPrjevcPkjaO+5UB0KkqHY62od+PD3AKJzgMiRfhvWa3Phyr1rrU7+kWU9+DT25KntBzhCb2AJUWMOoV/awtHRR6YKdnks+cF1mjU5BaO37Daj2NzbHZo7kh19X/AGSZ9tUybmhg7yT6LfpxaFgOtljezLeT2ZUyjUvPg2/qth0scEYMsjIxbVzgFr8c6r7Ydh2c7pd5An0WcGNa0C18OQvmrdZUw7QbFT0r+V593Oa0lrRprpvKmbQR2573OPRkFnqtcs4m7s0HAuacIvluWu2mgbpE3tz81Kcxbcs6041lJLUX5NrnflaT46eK0INmVRoDSuiaxnKGQue+xvYDQX4cV0DW2aOpEjJNL7Y1PsMMHPmAP/TZ6uurTdk0obz2OlsP61xd4HJaCB0TUwyOFkTcMbGsHACydbJOSUCQOhRQPcgKSG7Q9VrJbtPFAm/COpJLt7glYW+pQC4BNyB1pXy0PdbzRbkLaC580kAz4I521z6AlvSRS0/U3S0FhkOCDtO0eaKBIDV3X6IoBQFA6d3mkgdO0IHJIJEgakDrKAfePUPVFDeTnoMrdaWdtLdBKAoDf1pC+89gCAHG+p323oClibfW54DNKwxYrC/HejmgY24YzK/NGnUib2+6Dx1Sb8LeoIqBAHLPPqyTWgYRvy3m6eNQmM+BvUEUW80WaLDgMkkUrIEgmvkZGLyPawX1c4BQurqZusotxAJ8ggsIH4m9R9Fjz+0tDC4tIlLhuw2VGb2uaf4NKRbe51/pwVyjp0lxk3tRXyfwmxxDoF/NU5dsbQlFnVTwDuBsr4mu8e9rAcbmtHFxsq0u1aGI8+qjP5Ti8lwYM0h+KR3VdPFPK7SI9uSvimurm9pqCM2Zykh4gZKpN7V5Wgpc+LnXHdksRtDNvwN61IzZ5Pxy26AEyGrkntLtB4swRx9IbfzVGba1fJ8VVJnrZ1h3KUUEQIxF56DvUVS1lM5gbCw4gTmCVcgpmSRxJLySelEQyO0Y49in95mw8xrWD8Lfqg81ANnveL7r69yqLuzmuYxzXCxAGXerqpbPHNtiOm5XcuHiViuk+Be2qWIbs+oX8kQA34QB1CyBuig69xzSdfRKx34e9E6jt9EkAAO93cLJrmgjMuPbbyT006KCvOBZptvCyQ207PzjzWtUfB2rOc395H5x5rUZ6RYbSHdZxHirEYvrbmjiAhUx4Kudp+7I4f4iiGDk8Wp1stMGg83ec0MNulIDdqneSDd2ZByuxibZ8/zKzdrxcntORvFrT4Le9nG49kPB/wCY4eA+qzfaVgbtKN3GFvmURk4Q2xtkTcH0RkBc7FlY6W00Qve3RlmiAL5Hd6IpMAGdrgjdxXUbBYHbMi6C4eN1y3OaeGW5dV7M3/ZpB3SuHgFYlYe3GYNrzjcQ0/4Qs8ZHqzHQtf2njw7WB+aJp8SFkKCYstHjDwRn1p9S9j8AZidYAZ6dSgu4C10bX6VQBkeq60RoqGG1s8sVldYSWCzSViunJ6SQxcAOsoWefvNHZdRoUksP43Dqslgbxce0oE0/F0FIvaPvDvQ5NgcThBvY5i6fdAwPB0Dj/ZKN3bmHvCckgYcdvu96ika4sN3DTcFYOiicMikE2xCBNTPP3ZQO+6zpWGN749cDiD5K5sl+HXRkrXeITqqFwr6oCwLZnHPpK3HKs8R5i7gjazcibnW4WuKcNBcdSFRnYL5Ks6gD7RuaWtJO8t8igxo51sst6RyTorco2+l0DjtCcQBgYBYWxWzUcNO6c4pXE33KaNgLZIXZmNxsgyQxuw8FFWY2siaC0WtlknOmyyVZ0u9RuluglfMdwVd7ySgXm+SYXXRThzrt4hQg5KRhs4FAMOIjgUDRmnAKzTUM9S/DDG556ApKihkpJXRygY22yaehEd1ZJxwMc7c0Epyr1zsFI/pyU6uTTmbcYzjdxK3tkMLWx3GjcXaf91hMaXyNaNXEBdRRtsHEcbLzf/LN6tdv7XJi1dJKyNl9F5AIXPVDuUmc/iSVu1D+Tp5HcG5Ln3XJ4LPTXJDwXMVB5aoe473Ero52u93kLQScJAWPHsuaQ3dzfBYrcadJG1jqKM5tjjMru0X81aZG5wHNud5TIYnOqg8usSMJDchbh4LQT4jFqdkzVVU57nBrMgM1bptlxwRGMvc5pNyNAT5+KvpdiypkUUcTcMbGtHQE9KyICKHYjYooHLVAgEkkbIEhdGyZNNFTtxTSMjbxe6yB2aVuOariuikYHw3kadDoCopqx7WFxLWAC+SIvaDPIKjU7Z2dS35WqYXD7rOcfBcLWV9XVOPL1Ekg4F2XcoCA0NuCTa9giurqvaxjR+60xd0yG3gFep6ueema6Z/Odq1gsB0ZLlhSSxzCJkGJwGJ2V8I3ldTC3BCxp1DQqh4vbIW61zPtC4vrADnhbb19V0+gXK7TPKVbz+IorPhidycsg+7Yd9/otHYtHyrKuZ+fJx5X46/6VJHAItiySkc58uEdQH6rT2LCBsaofbOSUN7rf/IqxKNLsmmpIYpsLjOSOcTpxy71eUlSLCFgytd3cLeqiw6XuespU5+BI8Rsc4kXAJXKzi8oXS1rsFHJbLK3eubl+O/Qst/i7Ws5LZlDFvLC89pJHmtvZEXJbDgG+WQuPef/AIrJ203BVRw/8mJrO4WXQws5KhoYrZhgJ7h9StRz6KuNqcN+d7R439FXUtc4XhBNucXdwt/qVcuFsrm/AJ19Xn4cNFR2o60LW8Xeiu87cAOsrM2oTiY0m+ROQsstz6y2R8tVRR/O9re82V3a7uU2pOeDrJmyxj2zTD5X4u4E+ijqHYqiVxOZcSkTr66nZbMGxaUfMb95J9AtCPN7R0qkZYaSlo4ppY4w2NoOJwGjR9Si3aDC77CGeY7i1hDe82C2wpZSOkec8cjna5ao6WAyCuQUDWRsEjnFwAuBkLqw2nhZmI234nPzWNbZjGl5swFx4AXVPaUMxwM5MguJIB1PZquj3W3IKaOSg2RVPqY5DE7CxwdmMINjpnbyWlJsaSqqXzzmNheb2uXeVlt2SspooU+zGwRGITzGMm5Y12Bt+zPxU0ez6WJ2JsDC/wCZwxO7yrKKaABZFBIm1gcidFAkkL9F0jfsQFJLt7kiAfpuQIkDU260j1G/CyQy0y6kuCBZ9Hel29wSSQKwOoy4XyS3WGXUkkgSB+E9SKB0QJJJJFIaJIAjJtxitpfNK/AE9lvNAUkLm5sB2noSN+OXQM1Aju60UCNMz13skABoAOxAg4EXBuOIzSGtrZcUSUAgWfQPH6JH4h5IoHUdaBFoOouOBzCIy6AkggW8pJskjIv4j2s/MbKrPtagg/iVUYPAG/kguIDRY8vtNs9nwcpIehuXeqUntZl9jRkn8Tslco6ZJcZL7TbReeYIo+gC/mqcu1a+ckPqpDf7oOXcniO7fJHE0GV7GD8TgFXdtOha4NNSwng27vILgyypkN3GRx6bq1s+nfDLieLYi23er4kdgdqQg5MkPYB6qD9pvDQGxNFhbMk/RUNATuQD2kXBv1ZqN4tSbQqXXIeGjg1o9VDJPLJk+R7hwLjbuUTnZZNcR3eaBLtwbbpKByY8okH5vD9Uxzcjdzj1n6IMDaDf3px4geSihDAwufite2SsbQF5z1BQNb+7E/8AUHkVtipRJAMmwucek2+qsRCpd/Aoj2MKWxMtpR9q6y+S1OdYvWObiotpucHSR4Ixmb4RlvUzopA7BHhxOeGjHe2fUt4jEC3jkqlXBgcH2y5ZnkUvJOtZ7tnVvJPkdO0YTYNYwEHO2pU1NsjlW3qppjYkFmKwBWobOjLCLhPur4xnyqj+y6SFpdDCA8aOJJKrzU0Yq4xMBhMbjnxuB6rYYMbwOKdNs/l5mSFwDWAtIw4r3IPopcWX05eWlbE6eMsLCDlnlbgoKj4Yi0ZAWJv0rqnbHgc9xkndZzi4tBAzKyfaDZcNHHFPSyPdG92BzXkGxtcWPes+lilSYS9xaLA3sO1W1Uo8nW6D6K2sV2nwkEkkUt6SV0FAkHaIoHRFV6j+H2qhKLVAtxCv1H8IqnOLTDr9VqMVLtNttp1I4yOy6zdQ4rNIGQI3q3tlv/FJ+Nwf8IKrBodDc3BG++XQtMGZIFtvO6kbG59i1t76W3pYS0lkgc1wysQiOo9lhfZso1+2P+UKh7Ut/eqV2l4rX6j+qveyZ/dKho0EgOfV+ih9p4sT6F2EuGF7SBrq1Uc2SpAMD2k3wX1tn0qQhsMjhiPFpGQvqn1WG2JmReSSPlP6piIJMAs1moFjnddJ7LOBoZW/LLfvaPouaLDYG2RAIN10Psmfs6pnAsP+ZFVvatv7/TnjFb/EfqsMhdF7WNAno37sLx/l+qwNLZA9HFQhhyT2HnAHRAkG9m2F8he9kEE8pbyYOHna3vvurMRvE09Cou/hnPRXYf4YHDJZ6b4SJJIrLoVkrJJIgfePUEbpp+JvUfRFUG6F0ElASmFPTCqI6D45277X8Ve2gXftafBYco1js/yhU9nse/aD42NLrgjIdC6B2y45aiOonc64iax0YORI4nuXSOXTPF8DW4dMslTqGi5WpV4Wz8mxgaxoyss2pAw6oyovGeaAyIsU96i3oq88cnXRv3StsetVqsYZOCs1HPoIZB8TN6ZUWeA/c4XsiKdzZRudYqbAbc3LrUbmX+IKNI8SQN0C1T0VK+pqGxsYXE7kAjbicGtFz0K3SQB9YWuFwCCc8rb1p1ex3UdA6cuwuaRcAbrhV62IQ7RcI+a18QcLdSsSuriijgxRxMaxvABZW1I2itxk5OYD5j6LUidjZG/5mA+Sx/aRrv3d7dLOaT3fqtT0xW8qO1H2YxnHNXwsraT8VSW/KAF5v79Zw7fzm9GUDMdWzg27j/Pcuhp3WjHTmsXZTM5JOAAH89y3BHhaGgZAWWv/AJOc51P732mDwjiCgsQiCvZjgZXHFBgBtiKzxExu6/WrdW7nNHAKv2Ll19biOc2jtxVUkBT1Gdh2qC1lIqWmBLybZAb1ZsoqYWYTxKlUqiAklmlbtUCukmmRjMi4DoWZV+0Wz6VzmY3ySNNi1jdD1lBq2RsuTqPayokypKdkY4v5x+isbJqausdLLUyOfuAOQHYg6B08bfvXPRmsfavtG2glEUdMZHkXu51gFbsTv7lyO2ncptCUjMA4e7JUS1HtJtKqDg2UQt4Ri3jqqI5WcB0spcXH4iSSUhSu9zEh+88js/m63GULYoaVtsxEHHrOfmUw1qUseCljbmBh0TNokR0ExGRLcPfkrOQHALP2zIPdWsB+J/kqs+uWdE57rNFyTYLTdQN/bEVPqOUa096ZsuLldpU7QL/aA92fotXZrRP7RF5zDS53hb1UiVbfH+8VsoFsmx99gVYvfQEoB2KIu/5s5d2AH1snK1IZI4tjc42AAvxXLSc6UFdJXuwUcp6Ld+S5w/ETwWa3Pi/Wjk9k0cehfiee05LX2dFyeyKOMjOR5efH9Fk7bNpqeH/lQtaR2LpIo+TNPCf6qIDtyHoVqOdV6r+lW+Vg8SfoFGnTlzqqYtsBisN+gA+qZa+pPkpfrU+Ku1HWpgPmcsaniEtdTxn78jW95Wltcgcm0DiVV2S0ftaGSTmxx3diOQuGm2fXZT9a/DtpE1G1pTvc6w711M4/egBo1mQ7T+i5ykpZ5NotnMTnRiUPOEXvY3yOnit4+8ySue2Fsd7W5R+Yy4C/mtS452agq+dVNv8Acjv3n9EwAuNgC49GavxU9rvnwSSHeG2AHC2anGQsMhwCzb7anqM5tNM4XwWH4jZUazZVRNLkAcgLggDvOfgt9CyisSk2G6nlbM2VrJACL2xnMW6B4K3HsinabuMjj14f8tlopJorxUdPCbxwRtPENF+9TgWRSOWpsoEkhfrSz4W60BQSsd57glZAjwSvfS6VraZdSKgHZbrS7e4JIoBbNLQG2XUkkgSSSB1CApFJC449yAob0d17E+HmggKSAB3nPoCQ14oCctcutAnTf1IgAEkAAnghvQI34Z9eSW7O1+9FA7utFLtKBsGnLvzRStcKBaCw0STXyRx5ySMYPxOAVOXbGz4iQ+rjv+G58lRdG/rRWHL7U7PYSI+VkPENsFUm9rScoKS3S91/JMo6bgj1Liqj2n2i82i5OPqbfzTtnV1ZVSH3ieRwvoXG2hTB2L3sj+N7W/mICgdXUzNZQfygkd4WKBYZZdSR0KNY1X7ThHwMe49NgFA/ar7cyFoP4iT9Fnl7fmHeml19Gu7QR5oYp7Q9o9ox1Do43xsb0MCznbW2jOSDVSnoBKZtIXqHFV4iWxyOabHIXWmalEdTKTdzyTxciKNwPPLG/mdZQh735Oe4jgSuig2BTGNrnvlJcL2BA9FZNZtxlR0eK1pQQdC0ZKb3OBn8STPpdb6LRqqFlPTObECGNY4i5v8AdJVqk2dSNhjPu8eIgEktv5q4l6YjfcmnCMLndAxehUzm/u0kkbHMwtJF223cCt9sbWZNa1o6BZQ18N9m1L/+mVbyk6Ycey6+YBz5mtBF8nHyClbs80UsZfLyhkPC1rf7rbib9kwdCqbQH7xTf2vRLJIvPVtNsL3wi/UiSTqUElydwPqigfVFAkx+9OTH70RiVo+0BTWs/wCGud/1wP8ACVJWC5B/nRPY3/gzz/8A1Lf8hWoxQ2OP+IRdq6oAlczsUf8AEo+1dWCLLrz8cuvpkYPKsv8AMPNS7UYBSk8JGeaUf8SP8481LtUfubvzs/zBL9IpApwOSGFILTKem/js7fIq7Ky8RcQMnegVCF+GqhYPvOI8CtTDijeALmwPd/uufTfKnkBkqO3IuV2LMd8UjJP9PqtPkJD90qvtGIjZlYHkAci7K+8ZrCuTo/jz1sfRXFUpRZ5zOitWG+57SFmu3PwUMTb2xC/WkQDq1p6wnYja18uCKZjANs+wFHP5T4fVIk5daSgHOvo0Drz8kHA7nDu/VOQKqq8zfszzj22sqtSOeCrk38N3Uqc+bWlWM1b20P8Ais5Jvkw6/haoYwwxnQOJ/VWNsNPvrXa44WG/9kfRUg8jIWzzWnNZpoDI6ItcebqToBe979qk2gx4fjeH6CzrKrFIWnJtjpr6K/UTNEYwPFywtF+g39VqfGGn7LFwbVsfqCw/5lZ241z44GMZixl7NL2vbPwVP2WcDNUNvfmNt3n6q17SSvhoYnMdhPLYSR0gorCeHSVF5Q1r2ZPsbXtqf54rPcAZC0OuL5FOe90ri55cSd5KjHxKWmJOTaIg7LfdbvssbTVDeLGnxKwXyOe0NOgN8+P8hbfsxlWzg68ifBwQWPa1l4KR3B7h3gfRczuXVe1gvs6E8Jh/lK5VKofzmjnogURbcoCRdpVynN4ge1VQ2+mfUrFIbw9R9FK3ynSSSWHQkkkiQNSgB3daICa57cjiGR3FEPvud/dIRBSsldxNhG4931Vh8bKaDHVAtd8t1cS3ELWOe7C1pceACuU+ynyHFMcDeA1UuzJjJGXFojYTzWDhxPEq4+ZoFgVucud7/wASQxw0rMMLGtvqRqVWrawQROkeThBtlqmvmDcr3KyNqVsckZhxYiTu0VZ+rM1RGZg7FYFup3KrM67cswVjjlRICMhey3jG3kGgcEGc/VQnVWJWkEhQO1RWhSWko3RkXF7Ko24iLDa7TZS0D7CRt89VBObTv3XF0Q9ugTXDVKJ2JvSn4g0ZqKiZCC7PRbWz2siAdhAaNbDVZ0MZkeLW7VqbPDRMA/duQbNTDy+yJmgWDozYHjZc/UFhbs+W12vZgd5LqWNBhw6C1sslyJDhstrXa00xb/PcrEdHs52KgpjwBb3EhVfaMH9mh7dWSA9liFY2a69Gc7gSE99j6p214+V2ZO3Xm37jf0WmV8LDmdykznHebrZndggkd0LEXh/+m/I9P8p9rY2VHaFg3udit/PUtgBUaGIRlo3tZa6vXXt/jPHmRw7u0i0JpaE66rVdS6EDC0Ek2zXXcYV6g3md12UaRJJuUCQxpc7IAXJXG+24rTuvIR2KPPqWXV+0VHE5wjD5nX3Cw7yqI27VVMzY4YmxtJ1GZVV1kTQyJt+F7lVazbFDQm083PtfC0ElNGKwvcm2pK5Lbj+V2hIeBwjsyUGxU+1zSCKSmJPzSH0H1R2VtCt2hO59Q8hjRkxosLrnYqSR0MWG4MrrDpzsus2fStpzKGiwuAOjJILTnYGucbANFyuGqrvme86kkldntB/J0Mp3kW71ysUPLVTY7fG8N7ylIdQ0L5K6GJwIbhxEdl/NdFsmLk6U7i5xKjoQ011bPbKOPCOgk5eSuU7MNOwXsLXVRI5wa0uOgF1x1Rz5rnU5ldVXkMopXb8NhfpyXLua58rWsF3HIdalanxenp7U9DTD4ntBP9o/qt2ra33wMb8IIA81TEYk9oYYhm2G1v7Iv6K4bOqnOGYGLzy9VYz+pA0A6Z8Vj7bfeWNnBt+//Za+Ibs+rNYO1H462TosPBStc/S2E21ZJL/yonO9PVX/AGfaA6sqD91lh23PoFU2ZaPZldLvOFg8SfRaGzIyzYczrWdLJhHgPqkTpYuGsp2bxGX/AN4/oUiTfJp7clI9pdUSBjS4MDWZC+gv6p7aaV2rQ3rKUnxlbVc4U4BtYu0CyqeIS1cEJ0kka09V10dZst9RgGNthrna3hmlDsOGJ7ZOUcHtNwWi3ndRrfTIqv3vb5H3TKGnquuhdVQCtkJlDjYABnOPE5DrRGz6bV0eM/jJd4HJWGta0WaA0cALK6xmqbKSSQF73BheS4i1yLm9lM2jiHxFzus28lYSWVVZNn08kge5mYFgASP1UkdNDE67ImNdxAz71MkTbXJFCyKFx19SVzbTvQFJDPj3BG3X3oETbU260L3/ANkQANBbqSUAz4d5SsePcikgFuklIADQW6kUEBSSSQJJC4Ohv1JX6D1oEihn0DxS7bdSgSRIGpsla/0S0FhkOhAu/uSz4W60kkCz4jqS38Ukt6AWBN7AnpRJulYqCWtpYieUqYW23F4ugnQWZL7QbMiyFRyh4RtJVKb2spm5Q000h4kho9VR0KG9clL7WVTriKnijHFxJIVaHbe0qqpEbqghhvcMaB5Jiu0fLHH8cjG/mcAoX19Mz+sxHgGlYmnQEA4O+E36s1FxrHakVrtjeegkD6qhtHbs1NAZIoY8tzrnxyUGe4E+HmqG17+7kcVVxBN7U7Sk+F8cY4NYPNVpNpbSqRZ1TMWncCbLPcLFTzPkZIWNe4AWFgbblpg/kJ5PjLiOkqSOkJyD2nPUZqCGLlScRK14qQN2YZGg2557mlBV9ya0XfJbwRZHShwbja9xNhY3TW07QwHACSNSLqeiiDqyBoGRkb5qIjdDOKjkaaFhIaCSclcpIKiCcNqSA8tLhhtpkPqroaI9r1DdBzB/hH1SqM9oG33YwPFas9LzfZW4lx7beSa5rTa7Qc9+acgfVc3Q6+Sa9FMegwa/OYlQMb+6zO4PaPB30ViszddKNn/CpncZ2D/C5ajFVYxdwXdRi0TegBcRCLyNHSF27AcI6lvlz6GshDqB5/6Mh8E2AWhZ+UK1Ut/4Y/8A/l3eQVeMWjb1LUSjZKsb/wADqDxY7zTuCdWj/gUv5f8AUlSK8YsxvUqW0f6TTf2loM+EdSz9pXFVT2F8naKdfGuP+yNJLnW0HaULO+YDotdcXoEpIOaT94jqASsOnvKAqKRzWg3cB1lSYG6lrSeJFymvOqDIqhcKWNv/AAJ//wDND/IVHUZsKniF9gu//mx/kK1GOkeyBbaEXaunDlzeyR/xGLtW3WVLadgGr3br6dK6c/HHr6uRPHLxC+eIeatbV/oT/wA7P8wWBs2VwroC9uImVrb8LnNb+1i1tDK5xs0OYST+YJaRSDxYFI6qn7yxjBzyZNSD5FWmuDmBw0IutaydEC6tprDLGSf7pVjadW+jqqF7XOa15ex5adxA9QFUpKqJ20IowbuxWBt0Ie1WVPSu4SHyWem+Wq1j8J5Zzr8XG3kSqu1Q+PZFSCQWlvHTPqU+yKj3iiinbYPHNebakfpZDb7ZTRSMpoXSl8lsLG3sM1zacjTi0ptpZWVLTbJ2gZHO90eAbakDzKtjYm0T/wCXA65G/VSunN9KCC0hsLaJNvdx/wC436oO2JtFutK49Tmn1UxrYzju6/QpKzLQVcOclNM0DO5YbKuoAgUUCioZf4bupVJBeIHqVyT4D1Ko7+D2Kou7Ubilo3HV1JGT4hZ5HOw9C0dpDEKAjP8AdWjW2jnKhJdsmRtktuVNtZ1siiXE6kkJH4jYZdCVskG97Kke+1AH/L9R9Vc9qRfZTTwnb5FZ/sof+JSjjCf8zVq+0jcWxpz8r2HxA9Vfxlx3FJwsbhDVK6jSUEAhwANhYrX9myG7Sc0ZgxObftB9FiXsPVans8+214RfUOH+Eqo2vahuLZF/llafMeq5Cy7T2gGLYdR0YD/iC4xKAdMjdFrb7lcpGxf1gHOBAuo2sDZGMNji8ExNCnHPGed8stdyNGDgPOAHUpo4DJWERDK91HT3D5WEWLXkHvKz18b4+piPxEdVksI4uPaiksOoFjTq0HrzRAa34WgdQRspIoXzOwxtLj5KpUZzH88VPBSyz5tFm/MdFdioYYOdMRI75dwT5KkaC1hoNy1OWL3/AIrTVVLsdubXS1D283S36LLYJq2Xl6twJGg0CU8bpq90khxm9gANygFTyTpIpHOsDcW16lWPrV5bDZsd77gFDLVNhuZZbu+Vh8ys11ZI8FsQwA6kb0xkYJu83PSrpieWrnqjZvNYojBhGIm7lMHANyTC5RTLZ55B29a7efA3qWQW3aejNa1E7HSMPQiVTmBHSFVcr9QL3zVB4s5VE9AbT23EWSrmYZmu4iyipnYZ2npVitNywnih+qURIKsBweMiq/wvKeDhORUVZYTfhZalA4hw43WOx1hnqr9NK64wGxCI6enlcWgEd+RXOSCMVG1YJMiTyjevX1WxA97ww6AarLrYQduYT8M0WvHVWekXKTadDT7PjbI8seW84BpPQhP7QUT43x4ZnBwLSQ0D1VLZ1JFPE4SsBdG4tzWg2gpxpG3uWb3lanLS2i7DThu9xWdTR8pUxt4uF+rVW9puvI1nAXTdmMxVBd8rfE/yV4v6f8/6yPRz641t0+QceJspsSgjdZgRxr6nM9PHb7SlwAuTYLNq6nlKuOFryBhxOaM+q/BXHSENJFr23mwWcxkjqqSeRrQHNAba2fEqd/CJVU2rJyWzZ3XsS3D35K2sn2jkw0TIwc3Ov3D9VydHGiEzVLGD7zgFtbFobSPmcNJA0HqzKr7KhDqp0p0jY53p6roKGPBRwDTFiee+w8FYVO4hjS46NF1xlQS+VzjmTmV1m0XcnQyneRbvXMxRctWRRW+N4b3lKs+Nekp/3+ggt/CYHuHA2v5rUjFw517YnEmyrUTse0a6o3MZhvwuf0VtgwRtBOgVZZ+2nBtMxm9zr93+6ytktvtAPIyjDn9wy8bK7tyQGZjB91t+9VtnWZS1c2/CGDtNz5KfrX406EW2TNJbnTS4ewfyVeyAA0AUEcbY6Ghh3kYz25qdrb/C2/ULqsxn7ZkApA0H4nLK2ZHyu1advB+Luz9Fs7RoKmrfG1jLAAm5S2fsSWmnMzntuWlue6/Us/rf4GyRym0aqp3MabdZP0BU8LWlzjvyHr6qzSbNZTNe1sjgH/FYDPvvxVyKNkTbMFunerrGe1JsUh0Y7tFllu2JVVEr3yEMxuJzK6RBTWvjKp9jCKjNM6UFhfjNhnewGvZwVyOghjibHz3Mbo0uNu4WCspIgNa1jQ1jQ1o0AFgilcJdigSSWfQhbpKA6IXHX1I2HBJAOxLNFJALdJ70QANySSKSSGmqVx19WaApIdiWe+w8UBSQ7SlYdfWoETY2Jz4JX6CT1JDLTJFAM9w7yl2+CSSBWy1J7Usk172sNnva3rNlG6rgabcoD1XPigmKSz6zbFLRxGSRsrgPlaPqsiX2yhF+So3u4FzwEwdOkuMl9ra+T+DDFH1Au81Wftja87rvnkaODBhCYO8JwtxOybxOQVWbaNFCLyVUTf7Vz4LhXsq53XkkkcfxPSZSYXAlw1FwOtXB3H7Sgc27A9wOhta/eonbSdfmxAdbr+izoriNgAAAA1KJviFiLdSjWLb6+odniazoa363XO7X2ztFlU+OOrkYwWybl4haztPicua2nzqp5VhUJqamofaSokdkScTym4GfelB6gSlA3KU8GeoCY0ZqsrMELJC7A55sM8gFJ+6tJH2khGv85K/sWm5SCd1vhdH53KpUwu0XGpzRE8FO58oY2jexu9z22t3p9JSzB4qXvBhLy1rbnjw7Fu0LHT1RJILMNxx/nNY9DJI6KGJ1sGIvHFL8ObtaGW4AdQSJOWaCW8LDqKzdqm7AOglaJKzdoZut+FWDGLcTgBqTZTVrMNbM3g8jxT6GPlNoUzDnilaPEJVudbO7jI7zWnMqYWa7LoXSxwhvsxjIz5KQ977eS52DJtuJXWVDQz2VaP8AoN8XNKsSubNi0Fo0AHBXNktJ2rTtAyxZ9xKqAZDKy1PZ+MHabCdQHH/CR6qREs5H7Zqs9HN/ytUUhvWzdAb5J87mna1XuPKEdyhuTVTFtrc0Zm25Xr4vH/ZKg77vWkb7iB2XTSDdt3HXcAubscmSfCepEgHW/eQo5g3k3c0acEGPVadqlDbbCJ41Xkz9UypF29qmt/wGIcal5/wtWox0p0rb1EY4vb5rtwOaFxlE29XF+cea7W3NW+XLpPVD/hz/APsEeAVVo5o6lcrRbZ8lv+WB4hVwMhfgqlNLTwT68W2LIOhv+YI2CdtAf8Jd/Y/zBCK7W80Z7lnbR/pkI/AT5rVAsFm7QjfJXQiNjn/Z35ovvKnXxrj6gSViOgq3/DTyD8ww+ambsesd9xjet49LrljtsUDoktIbIIymq4GHgCT52Tv2ZSt+OsLvyMv9VcqeUZajfoVutodnt+9O/rNvQI+7UA0pC4/iebeaeNTzjjZc2HqViFpOwDbM++bv+2V1jWUjBZtBTN/sA+ikbUysGGMRxt4Mbb1WpGb1rldkUNUa2N/u02DPncmbd63/ANnzSSPe6madMJcRfxKtOqZjY8ocwDoOHUoi57jcySH+2VqemL7U49jVh2hFPhjjaxzSedckA33LT2hFDVUz6eSpZGX4d4JyN9Lqs5of8QB6wi0WFhkOhBVGxqNrsUtW9x/BH/urUdHs9gaCKiUN0xOt5WTkEDooqCB4kgogHjMOe43HmrDpxJa8UeWlxeyrAogoJTLJawc0Dob+qaJZB989w+ibdNuoalEspP8AEd2Gyljc7e95/tFV26qeNBajLvnd/eKsxk/M7vKqxq1Gop5e9ujlTraaGrJM0MbjxIz79VbcoXorn6zYrQ0GlxB3yvcLHt3LGlZJE8skicxw3Gy7N2nb+ijmgiqI8M0bXi2hGnUpjU7/ANcRIXWNmjtKqn+D2Lp63YORdSP/ALDz5H6rnqinlpmmOeN0bwDk4aqY3sqatN4Nnm+Zit/iP1VSUBxGWYFss1cqBfZ+z32tZrwT/aH1VN9iXBp5p0yyWnOmcEgAct6dYkiyTgBbMZi6I0/Zh2Ha7R80bh6+i6DbjQ7Y9UDpZpy6HD6Ln/Z+ORu14Hcm/DZ1zbIc0rqqum97ppoCS0SNtiteyv4frgX4TvOiAjc42AJNr2XSf/TtFH/GryO1rfNOGzdhQZuq8RHGYHyCDlhmLLS2GbbYpyOJHgVqf/pyP8Z/tqRu09i05DoaUlwzBZELjtJT0e17bAxbGqh/0ye7NcQBcLpKjb0M8MkIpJnRvaWm7sJsewrOHIH+Hspx/PK4+VlLYuVRizIJ0HTZNa448V8wVqN95w4Y9nUrANLsLv8AMSnti2k5xwsp4/yxM+inlDxqrSyuNQHtADnHJ19+8dqdFFI7aFSBFI4mQk4Wk23q4KLacmTq6Rg4McR5K9s+h90xuMjpHvN3OdmSpe5V5mM73CpcbshcR02b52T27Mqd7Wt63D0Wy5wbqVBJUbgk5tW94pRbOwnFUPFvlYdVYfMyGPDEA0cAoJqi9wDmsQbQMbHRyl0jmuNjfUda3JI522tV85e42uSqc9XGy93YnfK36rPkqpp+bfCz5RkEwNG/NNXEklVLKCGAMb0KBzbOaXZ3yUu5MfZzbKKWG2iOKya0lwCIbdAcSVyrNNs+eqP2UZI+Y5DvWzSbCijsah/KH5W5BS2RcYcEcsriI43PtrYaK/swfupB4my6FkUcbMDGNa3gAufprQvqITlgkNu3/ZTm6lhtQ0AkrPlzcr85tfO6z35lbZMacLgelXa1t4Q7pBVErQk59CHfhRGe8faX4pJ0oIwnoTQjSSN1jnmFdgmwfDkVQabZXU0RzUR01BO0swBt762zVfa7RFWUUx3SFp7f9lFsybBh3cVZ24BLs8SA3cxwd42VQzZ3MrquK33sS0VmQuttZj900QPatRcuvrpE1TROmkLw8AncQpKKmdTskLyLk7juCsWSccLblJ/Lny8v1b3cw9hDxcaI2KibhLQzFxBspJS9rDgbiduC9krz0HnCwm1wFWilE7BI1uFpuAD0ZKlXyVGUbHXcbFwO4k5BXIWCKFkd74Ght1z761rmH2XO+0kl6lsY+4zzXRdi5Ha8hlrpiM+dYW7lzdIGzm8nQVEpGbnNY3zPmF0JGB2A5CNjWDsH6rKo42xU9EySzQZDJJc9PDqAWwyOSS78JGIl2eW9aiMrbctqZkY+86/d/us7ZDL7R5Q6RMc891h4kLerNlGre0vks1otYJ9NseCna4Auu8WdbeO26n6u+lXZrf8Ahkjzly82Z4j+bq62NxPNYeuysxU8UNsDALab7KVNZc9V7Kqaqqe/Dhbew/kqeDYjmUpge9oBfiJzJ003ea2klFQx0zWua55xua3CLgAAdCnQulfoQJJLNJRSSuErJIhJZpJIFbrSsOCSSBJIXCV+hAUkM0rdJQFAkDUgJWCSBX6D3JXPCySOaAZ8fBK3Ekpkk0UX8SWNn5nAKnLtvZsN8dZHfg27vJBfsL3tnxRWHN7VbPjuGNmkPQ0DzKVFt91eXGKnEbW73uxE+SK20dVlvq53ffwjgAFE+Zz8nyl3QXX8Ewa73sZm97Wj8RAVSba2z4P4lZCOp1/Jcdt92KZgGQDdLW3rKjbikA7UwdxN7VbNjuGGWU/hZYeKpy+1wLbwUZ6Mb/QLlQ+2jG9ZF1qU1JNJyLI+TEkjcV3iw0B3dYVwW5Pabacn8JkUQ6GYj4rQpaqeama+eZ7nO1u7LuVRmxalpxz1TC1ouWMbr2q1StwU7LZXF0swl1JiAyGf5RdEk8CUCldRWbtsk0pabZu3Fc24WXQbYddgHQSsRsZlkawaucGjtVKMjnsdha4gAAWB6Fd2VTGcTyG5wYb9/wCirVbQKyUDQPPmt/2fgH7GrJt5c5vdGfqrGasUOwaaWkikqeWkc5oJBkIHghtLZ9PSUzRTRCMOe0ZXN9Tv6ltQC0LAOCp7Zt7vTjjMD4H6q34zPqppkhfNC+aW8rm7E45Lm6zOUldBK7Cw9RWBU/EFQqaL9xq5OBY3vufRV2tWhE22w5nfPUNHc0/VU2DNVh1ewmNGxJn2tYu8GX8yVz9OTG5rwL2Nwuk2YOT9mJDxbK7wwrm2a2VrLe2NLjmq5z9yEk+fosnZjTcdAWjsgcnsnasv/Swj+676hUKBozyBFt+fBS/GuPq9cDUgJY27s+oXSFwLDIcAkVh1JzrDJpPcs6sOJ5vllZaB0WdU5zP/AJ3IiHYrMe2aMf8AVB7s1Xm50rncTdXNhC21437o2yP7mFVbXctsU+JtgF1m0eZ7NNb/ANKIeX0XKtuG5LrfaEclsprP+oxncCUjNczrbPKy1/ZsB20HHhGT4hZYjke6zI3PPBoJW57OUVTDWSSzU8sbTHYF7C2+Y49SRGZUPvX1Rvny78rbsRSpziMruLyrTthbQlqJHmNsbXPcbukG8k7lYg2K6BlpqymaSb5OJ87J17a5yKiBWm3Z1KP4lW935IiPHNO90oWnJtTL2gD0WfGt+cZSinP2bupbwhpGjm0Yv+OQ/qlgi3UtOOtgcnjU844yfnNIGZV0UtRJsWlbHTyvcZZTZrCflXViV7BZmFg4NbZNc97vieSNbWC1IzetcxQ7HrRURvfTljWuBOJwB7r3XTiMkZlo67+iV+lJaYvtLUuZNTuiBcCQBe2WRB4qIBg1JPVl9UEkBu3hl0lOdLij5MtaWZZEA6daYggdjINxkejJO94nA5spHTYHzTEEBL5HG7pXk9dvAJrmh/xjF15pyCYEAALAWCSSSBJJJIEgSkUEC39g8gkjbTqHkEkCskkkgSSCSApIIoFdJJIIJGqZihapmKCzGrUaqxq1GopzlC9TO0UT0VC82a48BdAadp804i+XHJRsN2g8c0BKjngjnjLJWNew7nC4UiSIx6/Z1NBRF0cL5GQhxbHjIuCbkXWOxsn9VsqED/qOe7/Uurnbjie3i0hVAzLRY6tjc9sVrdoBwMdNSRdDYW+oKkA2xkBVNiB3MYG+QWxh6EHNzZ+b0KnlWsZPum0X/wATaM//ALh+qB2OZP41RJIekrYwo4VNpjHbsSEauce1SDY9MMy2/WtSwSICaM5mzqdriOSbkAdOtSto4W6Rt7lawgPJtqB6/VGyggELBo0dycIxwUqSgjwIBn2jjxaPMqQ5JheDne1lqc2pbh4aop52QNGJ7WkmwvvPAKOeqaxpu4Cw3lYO19oxTM5OF+KRjg+40yXScyM7a05Km5IBuVm1W0oo7jFjd8rdO9ZktRU1HNc7Aw7ggyNkeep4rWph8tRUVWROBnAKPCBIb55BPL+xMcbkEdSijohi4JWvqnsic9waxpcToAEDMyiG3WtS7Cnks6YiJvA5u7ls0uzaWlsWR4nfM/MrN6i45mkoZZ6oQ2DC4YgX5ZLepdi00FnSXlf06dydtcGI09Y34oZLH8p1V8EEXGhWbauEAAAALAaAIpJLKkuerm8ltiVu6VgcOv8Am66FYm3W4Kqlm3G7CVrn6l+KMwVN6vSDJU36ldXJCVegOKicOAKpK3Qm8UjUVXlziaVEFM7On6ioAUDgc1LHqogc1IzUKDTon2ORWtUR8vs+Zo1LD3rEpDY2K3KY4oyOIVZZsb8tnTf2Ctxc8AWbOLfvU8/qt1s0Za0425gHVY7dOWuoal4bybT951lOs6tlB2hHC5zQ0NFwcr3vv3LUStCF12Z677rP2nXGkuY8TnXAsTlfqV8R4IWxjK+WEeV1TmoGvnGFjMYkDnSYNOAC6345qLH1T6iIzYw97wTnhDm2+XfvWssiiaZdryPLnHkgRmbi+mXjktdcm4ByBOizBSxC/NvfXPVaMrrRuz6FUvwBVihHE1tmsaGi+4WV9VYQTKNLDNWrJQkkrJKBJJJIFZKySV0BSQSQFJDtSsFFK4Sv0JIOcGi7iGjiTZEHNLPiq8lfRxfxKuBvXIFSm9o9lxX/AHgyf9thKDUSsOC56X2tp7HkKWR/53Bv1Vmi2tUVlPypjZECcgMz4orZSsVlmqkdkZT2G3ksP2jmcYY2BzgcRJ1G5VHVS1dNB/GqIo/zPAVGb2h2XDrVB54RtJXn7W4pGg7ypommWoZG1jbvcGorrp/aylYPsaeWQ9JDfqrVNtWapp2y8myPFoMzZcvS0c1TK+OHkm4AHFzwd+e5btMxop4+be4vn0piLjqubO8th0WCwfaKplLYg2Z98yTiK2BYaADqWBt12OoA+UAIrGBL5BicTc6k3TmAPkaxrLlxAFypKaPFK87mscfT1VrYsAl2vTtOgdjPU0E+iCvIAyZ4tZrMsgCfFbuxGg0xfYjEeKx5oiIi4/E+R3hl5kre2YzkqNrTkf5CEWy1utgTxOZRvYJqDjzSiue2ucVSejLwVKmjxPkPyRk+Q9VarzilLuLilSNw0lW/oazvN/8AShVENv1rtXUrYdoxNAsGRZeA/wBK5XZ0PL7Rpojo+VoPVcXXZVLr18hAuWxgeZ9Vrlz6+FK4CmqTvbC4+FlSZzWNbwACmllLqCqyILjGyxNxrc2UFydbDqzU7+tcT0cTmgSmm5PxW6gg4c05k9qy6MraZu4jg1VNlsD9qUoOnKtceoZ+isV/xyDsTNjt/fi//lwyP/wEeqRKpS86Z7jvK6rY7MHsy53zvd/ma30K5ci7j1rr4gIPZqkYTbHhPH4iXLUYvxba6zR1Krtck+4sB1xO8lM02blwUG2Mq6CP5IPUj0WuvjPH1Uw8XO8ErDPXvKKQXJ2Q1Aa2J1mtHUFiVOoWzWO+yPSVj1G5D8WSMGwoB/zJpHdwaPqqrGi4vortULbM2ez8D3d7z9FVYMwtMOpLeS9kweMf+Z4K5xjcUmQyXS7TPJ+zULNLxxN8L+iwaIOMjS1mIjP4bq1hqsidTeze0Gvtix4cv7I9VnUbcBeBoLWWnXF0fs28m15Z/wDV/wDis+nGb+tTpvhOkgSB8RA6ylcWyueoXWHVYpqKWqa54cyOMGxe82F+Ce72eic4uftBoudGRYvVSbPzgcbH4zqLbgrrDZbnPpyvV1So9j7PopHvbLVTucxzDZoaLHI6qSLZOyYx/QpZD/1JSPIq4UFrGdRMpqJmTNm0zel5L/NXDVyHPDGDr8H6qBJESGonJ/jOtwAH0THSSO1lk7HEIJIG4Re9hfiiBZvafIJb0fujtQNRSSQJAooFAkkkkCSSSQBFJJAkkEkCSRQQJJJJAkkUECSSSQKySSBQHh+UeSSXDqHkkgCSKB6DZAEkkkCSSSQFIIIhBI1TMULVMxQWY1ajVWNWo1FOconKU6KNyKhOqYNPDwT3KIZOcO3vJQOSQSQLeqgVveFUWO2uSSIvboN0ktFhskkkigCSSSBHd2+iCX3h1HzCa+RrRmVZLUtw5Rvla3eqj69jpJY23Bjte/Ssur2vFDdodyj+Dfquk4z6xetaFfWmKBz22NrXHRdUanbMUEeFh5R5zACypKqpqXXdzI/lG9QxxsY0OAzKqYdM+orZDJM4tHAIiKNjSGjMhIvNrJo1CKOLE0dSbmkxptbpVyl2fUVRHJRkj5jkO9BUAunCJzgLNJ5wHeuho9hRRuDql/KfhaCB3qfaMP8Awd7I2sZgYHWDbZg34rPkuKdLsA5Oqn2/Az6rWgpoaZtoY2s4kantRjvJEx/KO5wByA+ikAt95x67LFutCkgQD83Y4hDA3pPW4nzUDZohNEWPF2nIjrFvVVdmPcKUwynnwOMbiejQ9ytlrA34GgEi9gOKqRAM2vUNsPtGNf26FUWuVivblWX4YgnBwOlz1C6dc8ULlQDEBri/un6LL9oG49n4gHcxwde1uhaqr18XLUM0fFhsk+owbh8YduIuqsospaR2KlYDuu1MmFnLu5KpVihd9o5vEKB6fSOtUN6ckU+32cg4FVlbItJK1VCLEoEnsyTE9qguU7ucCtyjdcBYMB5wW3ROGVlWVdzPtdow8W4x3LQ2fJylDE6/3bKvMMG128JYi3u/3R2K4+6ujOrHkLPXxvl0qx+UEu2XOxBpYbXubkaW16Cth7xGxzzo0Fx7Fxsb5Pe8WPBcXubguvn9E+FdiyUNbrca3tZZW0NrCnbbBeX42uucr8U8mKloXPnx4yzebn+brnJXGsqjhOMuIAFrF2dvVb669Mtj2fxSQzzuJON9u7PLvWvZMiY2KFjGXIa0C5zvlZPWWkU55oCrqWoJxW4BQ24krUE9OM3HsU6ip22j6zdSFzWi7nBo6TZZoKSqTbVoIP4lZCDwD7nwUEW3aGeZsVO58rjwbYeKDSSVY1LvutA6zdc5tL2nraeqlhhZCGsdYOLST5pg6xInCLuNhxK4CX2g2nM0l9W5g4RtDfJaOxeWknfJNI+RzRa7yTY/yUwdW6eJurx2ZqjXbboqCwmdIS4XAay91GSegLmvaF2OrDdcLbeqDVk9sIcVoKOR/S9wHldVX+0+0JSRHDDEOgXPiVgRxnBI/cLDv/2V2noz+yXT2+OXAP570V0Wz6uqnphJUzPc8ndkO4KYnV2E8SVFRMEVJG0fKlWSYKSQ/hsg4+r51RI86ucSU0BzI2uGridQpJhd5UtTEY2wt38mD35+qCWOCUQ01iQ6c626f1C6CjjaymaNdczqVX2lCKeooomm3Iwgk9IFvQK1EMMTG8AArSJRosLbzsU4b8oAW0XAauA7Vz+03Y53nUYlFU6WHHK525jHOPl5kK3sKnM21GWF8DXP7Q028bJtI21LVSbrNZ3m/wDpWn7KMw1FTUkZRRgd5v5NKsZqekjETNoSD5nMb5DzVoWa0AaAWVaAf8NbzhikkF++/oprG3xO8Fek5Ovkue2o7HPIfxWW84NAJNz2lc7VG4vxN1luBRstTVcnBrWd5v8A6Ve9mog7aEr3aRwPN+uzfVVYuZsl5/5k1v7rf/yWt7MQY4a06F+CMHruforGaruphLWUsNrcxrn9t3nwKuwF/Is+GxF9eKMJElVtGrHwsY5rD15BPAwtAG4WSnJZk6gDqTZco3HE7jqE66gq3YYH9Sy0wqncpo24djvd/wAye391v/5KKoGQ61NNzdlUjPmL5O91v9KsOk3s9Hj21T/hLndzSVv1EbJKyfEL2cACCRawA9FmeycWLaUjvliIHWSAtKN3KGST/mPc7vK3y5dmztMezo2OOJz6i988w1v1UF1Y2gebRN/C93eQqyx19dePghBxyQxAauA7UySRoabZ9Quo0yak4i48bo7L5sVdJ8sGHvc30uo5jzT1Kaj5mx61/wA8sbO4OKROlG1r3XZbQjwbPoacgm2EG26zf1XJQx8pIyP53BveV2O2Xg1ELb2HOPkPRb5c+jWZgN3nJVdqPx7YmHyNa3wv6qWhLTVRsA0eOG433KpWEP2nVu1+0w68BZO/h/P6CaXNGRcAlZp3A9iQNhYZDgFzdlascCwAG+azJ9AtCsOYHWs2oJ0SH4u1/wDDomfJTM8ed/qVXQHqVzbIwbRdGD/DYxnc0BMoYjNVwsLSQ57QbDpC05ui9pfsqCCHL+IB2BtvVYlK6SLAWnmuNvFdHtugl2hyQidG0MLiTI6wzt9FnSbKbGxjZto0rAzcHYs1f1gNrvI9naG9rmQPyy3OPqqNJnDd2ZJvcq7teWmqKWkpoKqJ/Ig4tRfIAZAHpRotlVBpoyTGwEaOJv5LPTpx6QDLTLqSutD9kvtzpmjqbdSM2SwfHM4/laB9VlvTKAfuwPElWmpjImwjk2ElrTlfVPC6z44X6fdJBJEFJBJAUkEUAS3D+d5SS3DqRSSSSQJBE9CSgCSSSoSSSSBIIpIEkkkgSASSCAocM0kUASSSQJJJJAkkkkC4dQ8kkOHUPJJAkkkkASSKCBJIIXQOTgmXRaUEzVMxQtUzFBZjVmNVY1aZoipConKUqN6ioHKK/wBo4b7AqVygcbTN4Frhfu/VA9JBJAVUOTiLO355fVW1Vk/iO6ysdtcmc/g3tcfokb4c9bjTrCKB+E23Z92a5tkQ/PC5o62k+qFnH4n/AN0W87pyBIGqoWEj77z12+ia+wHOce+3koZKpuG7HAjS4WVW7XhhBBdif8ozW5x/rF6/xovqWhowOJGt8RPmsmt2vDESA7lH8AscyVEkfJB+GEG1k5kbI9Bc8Sunz4zn+hM+aqlLyTGXjnAdGiEcbGDIZ8SnPdz2noITSSVFOLlG29iOBT2sLiAASTuCv0WypaiSRr/ssDmhwcM87blNGeG3V+k2RU1Fjg5NnzPyW/S7NpqXNjMT/mfmf0VtYvTXixtl7OgZNUtmaJHxSWBOlrX0WwAAAALAbgqsIwbSqR/zGMf3XCtKVYKY5okY5pzDrgpyDd44E+d1FVdluJ2fEHfEwFh6wbK2qlFzJ6uH5ZcY6nC/1VtKhJJJKKa/ON4GuE+SqT8za1M/c9jmeoV0KjXm3uk3CVvcQtRKvJJJLISBFwQikg5SFnJy1EJ+5IUJwrFazktszDdI3EFBLn5rvPjlfqm7VCM4ZWnpT3hRnIqi4/KoeOIVSQWeVaebzRu+Zqrzi0iCNOampzVBZhNlr0R0WNCVrUbxaxVZq1tAgS0k3CTD3/7JtB9ntCri4kOCdtBuKgc4atId4qMODNsRP3TRqX4sb215eR2XO7eRh78lyHKYJosFyARhDt3Quh9qJ+ToooxnjfcjoH+65YFz5Wx850YNsuHRdRa0tqTyzD7aZuKMAYGDK/8AO/oWVG9z5Gxx3L3OAF89Vc2maPlWilddmG1je7ejMobEp2zbVpw37rsbr9A+tkv0jswA0ADQZIoKCtk5GjmkJ+Fht17kac5W+0+CV7Yqa9j8Tn+llT/b9dM5rGclGXfK258VlSsMkuEauNgtbZdGH1lS4DmxtDB0Emw8lodFA6Q08fKOc5xFzcrnPad+OqYy3wN8TmunGVguQ2vJy1bK/diIHVogzo2kMc/hkF0WxaV0crXv1MQffrWbHTY6WnjHxTSE95w+i6ktYyqlwWDG2YBwsEQ5xDGOedGi+a4mq58znHUlddtCQMoZCDqLd65OVpdIQMyTZKqWmpOUqaOFwyeWk9RN/JdJSswSVBta8hHcqmy4mnb7nEXZTsd3AYVdp8XJYibFxJ0RExK5XaT+VqXu4uK6WY4I3uLjzQSuXqPiCjRwjw7NBtm+Q9wA+pWzPEYtj7Phtm4F/fmP8yzqhp93o4WjPkwbcS4k+oW5tQD3+ngb8MTAP57LKs/pwOFoAByFtFT2nIRTYbWxFW7rO2q++Bvao1PrFc0vmwNzc44R2rSkjbU7eZF9wzBv9m9vJV9nNDtqwk6MfjP9kX9Ff2DEajbrXnRgc891h4kKxKs7TcJNsTDoazyv6qYhp3X61Rx8ttOWS+ry5XbqX6T4RcGtJGVhuXPVJxZ8TdbdS7DTvPQsObRGp8SjmbJsNZJj4AW8ytbYo5DYddPpiOEd1v8AWsups2jo4xrgLj2uJ8rLZaBD7L040Mj7np5xPoFqOdMY3AynbcHIvuOqylJyUInfNICQOYwNFuspxLuA71mtSegqH4YHnoWDUaLXrSRAbkZm2QWPUG1lGvxYnszZtGz5g6Q9riPJoW9sEe77Fkm3l75P7rQB4rD2gMD4IvkhjHbhBPiSt5jOS9mqeLR8wAH9pxd6Bbn1zpsEXI7AJOs8je649Ao8bR94d6u7Ua2KnpIG/CHXt1Nt6qjdZrXPwsfQe4qtWvvFhscyFYJ6VUrDisG578lGoyqg5K3tIYG0kW9lOzxGL1UE1NNIbNjcem2S09o0Daite/3ykYzRuKXOwFhkAVYnX1a9lG8nHW1DtGNaB2Ak+QVinNqdh6EtktpaPZ8tNJNyplcSTAxxyItbTrVlk1JGwMipKyUDIXbbzst82Rz6mqu0bGsjZb+FAxvabk+irFrdS1pPSFpe5Oq5pKmUugMhFoyA4gAAZkFPGzIt8jz1WC52+3Seoy75WChqXWhd0iy3G7Opgcw93W76ITbPp5Iy1rMB4gk271NXXHVHwlWY4ZHbCY1jXOMtQ92Qvk1o/VdA3YsA+Iud2NHkFMNmwDK0lv8AuOHqml9ub2XQ1Ir6Z00MkcYla5zntLQADfUroNow09RVMlfW07WNbaxdfO5O7rUg2XSA3NOxx4uF/NTxUkLBzYY29TQrOmbNUKOSgpZRIdotmLbnCyMm/amRbPnnMk+JjRLI54Drg2J6lrCNovkE8KXrTmZ8ZbdkvPxTNHU2/wBFI3ZUY+OZ7uoAfVaCSy1rEq9jl8oMLwW2z5T9FGNggm73RX6GO9XLeIF0rBNGZ+z5DIXmqkDjmXNa0E9trqT9nNd/EnqJOuQ+iv2zSTaih+y6b70ZcPxOJ81IzZ9NH8FPEP7AVreimqYyJrDk0DqCkTd6KgR3JJcEQgqu+N3WUggTck8SiF3jkKSCSApJJICkgigSPDqCaigSSSKBIJJKAJJJKhJJJFAkkkkCSQSQJIJFAICkkkgSSSCApIJICkhdK6BcOoJItY9wGFjzkNGkp3ITf8p462oGJKQU8xP8JyIpKg/1X+IfVBCgVZ9ynI+EDtR/Z83zM7z9EFNAlXf2bL87B3/RNOzwPjqGN7P1QU7pzDmrBo4GnnVje4D1TMNEx/Oq2W44wE1TmKdiQbRNtiqHdlz/AKVK1+zx/wCZff8AI7/4qaYfGrUayxtbZjKh8JqHY2GxAa4/6Vbj2lQEX95AHEg/RQxd3KNyjFfQnL3yEHgXAKfki9oc1wIOYKKqvULyAWk6Bw8cvVWZIpB9wnqzVSU/ZvsLkC4HSMwgekllqMxuSQFVpf4jlZVeX+IexY6+Nco0jm1w4gjwUVRUR08bnvNw0XICoVu2IKZhxvu7c1qk4t+rel+Soijc5peMYF8O+yyq7a0UAOJ93bmjVY1VWz1c4kZeG7cPSRe/qoGRsYcR5zuJXSZGb7F89TMHta8siLi628XzskyOOLP4ncSkXc53A2KbmUBxc5w3E3QuSpYKaWolwxRlxsNOuy2aXYIFnVL7n5GfVS2RcYbI3SPaxgLnF1gBvWxSbCkdZ1S7k2/KMz+i0aimihhh5GNrAyZjsh029VdWL1/iyIaakgpR9jGGn5jme9RsGHaNT+OJr+0XHoFaVaXm18J+eN7PI/VZjSykkUlBVk5u0oD88b291j9VaVas5rqeT5ZQO8EeqsqhIWzceJv4BFC/OI6AfP6IKv8AD2sR/wA2Hxaf1VtU67mTUk3yy4Cehwt9FcRCSSSUUgqW0m22c+2sZBH9k/orqhqmcpSTM+ZrvVWIkacTWu4i6coKJ/KUcLuLAp0oCSNkLFQYe3W4K6ll3Ou0/wA9qpyaWWn7QsvRNf8AeY8FZrucAeOa7cfHPr6qSDNQlWJRmoCFpFjFeOF3C4UdR8V05pvTj8LkJ/hB4oIERqgERkVFTRHNaVIbjpWazNwWhSGzgrGK1i3lqGRnFpCzy8mLZ9R8pwladNYxkLLc0jZ0zN8M1/FUi17SzNftSCBz8DWNFza9iTdZoljjzZK15YbAlt8ed8wdE/as7KjalS/QsfzXX4ZDyVCUBzmgZm9ybWWNaPrSXyE8lhuAbNNwtb2UpyKieZwthaGWPSb+izGRYCTe+YsBw810ns7Fg2eZCLGWQuHUMh5IsaqzPaCUR7OLN73Admv0Wmuf9ppbviiG5pce3/ZGowaCNr9oRl2jLv7gT5hbmyI8NEXgWM05JPENH1WRQAMiq5jqGBg7TfyaV0NLGYqamitbBCHW6XG5WolSSvMcT3l3wglcdUG7rrqNpyYKF4vm6zVzscIqKyGHc94aeq+alWfGrQQtdtaihIyhjDj1ht/NakZxB0h1e4u8VS2YQ6q2hWfIwtaOlx/RXGXbG1tibCyrKntl1qdrRvdfu/3WJQtDtpw3Fw12M9Qz9FpbYkJka3SwVHZ1g6qlP3IiAekkDyup+tfjT2PzaXaNURdxAYO29/MK4wYY2t4ABQ0bBHsKED4qiUuPVp6KYjpKtZivXvtSPz+KwXPytLnho1JsFs7TyaxovrfVUKCPldrU4tcB2IjjbP0WW/xdYxsvtJFE3NkbwB1N/QK1Uv5Ta07syGnDl0ZJ2w6KobtOSpnp5GNDSQXtIBJy39F0Y6KobPNdmMl3xMzHHXtWr8Yn0sXQVk7QdinPQLLc9yqD9wDrcFkTUFTLI60Txc/KfostxV2ZYPqpfkhNuskDyJWl7NjA2uqv+XHYdZufRHZ+yXRwTsqGSnlS2xisCAL/ADdfgtGipxRQPggo3PZIbu5eVufcFqMVi0TQXOdv32VwgdPeVqM2fE5xkkjbE533IjZo8FIKGmH3CetxWdac9WW5IAAZnVZE+RyXZ1GzaeZrQGllvl3991GNkUw+6T2AeQQ1hV2zKx9S1kFLM9sbGsBDDY2aAugqdnPdSUkRljhbAwBxebfdA+qk9yjI5xkd+aVx9URRUw/qI/7oKvlIzmsz3SZ88rom8qwuyeCLGwtqpW7PqSM2Nb1uHotZoDWgAWA0ARWdVz9fs+pswBgfc/czsqJ2HVSm7mOaP7P1XWm10LBNXWPLs1k0zpX0WJzjez6ggDuC0I31jI2sZHSxtYA1uTn2AFhvCsWCNlfKpiuYH1Dg6scyTCCGhrS0C+u/oUjaWnbpDH2tv5qVJTQAxjfhY1vU0BQz0sVQ5pmja8t0uproqKrNoaZukEQ/sBSCFjdGtHUFIkiBgCQaBuRSRRSSQKApJuJvzDvRJtn5ICghi6Hf3SjY55eIUCRbkE3sI6ckru4Nt+Y/RA4pIDp1Sz4ju/VAkUNRmTfiEu09qBb0ktRY+dkAAOnrJPmgIuSk7m/Fl15IWB1A7kmjD8OXUopAh2hBvpZHTj3JXJ3pIEM8xc36LeaWe8W7QhvKKAHXLxSxEahvf+iSDvhNuCorD4QjdObDK7SJ/aLJ4pKgk/Z/4h9V2ckV0lOKKoP3PFE0Uo+J0betx+iGIElN7uGjn1MDf7SaRRt+LaNOP7Q+qaI0rpPn2cz4tox9gUZ2hsdnx1jz+UH/AOKmriQnJG6gO1tj/dkmd/YP6Jh25swaU9Q49Vv9SaYtI3VE7fph8GzpD+Z1vqmn2lt8OzYh1vH0TTF8kIYhxWcfaGrI+zooB23Q/wDqHa33aaEHoBPqpq41AHO+Frj1BHkZf+VJ/dKyW7d2q+4cMB/7J+qaNp7adnjsP+2AfEJpjZEMp0jd3I+7Tn+r/wAQ+qwn7R2pnjqi3qwBEVVe8AmpldffjyPcU8jG8KOY7mj+0ne4zcWd5+i5qWSbEOWruT6HzEXULnUx/iVjT/aLk8jHUmkc34pYx2lIwQt+KsiHd9VyRNB/z7/+m4pCShb9+46IimmOrc2jA51dEO0fVMxUDRc1zCOIIXLe8bPG+Q9TR6q5TNikhEkeMMOgNgfBS9LjcNRstoBdXXB4f7IGu2SxoJme4cb/AKLnKqKGPBy02AuGRw38Qme7SPp2the2RpNw4EWOqeRjpDtfYttZD+UOPqonbc2UwcyGV/W0rmJIZ47l7Dlvsosbgc/FXamOp/8AqShGTaK56Q0ot9pIieZRjwC5QvuMwCnMLcYtcZ7lNquod7SFpAjpmkdLkyT2mqA2wpoSDqC4rAkc4EEHttmml5OqaY2T7SVmdoogDxF/NRn2g2gblroh/wCmsnlQgZAg0ztvabj/AEi3Uxv0TztSuIF6qS/QbLI5RO5Ujf4po0TtKsOtTKf7SjNZO74qmQ/2iPJUuUQMiC2ZXnPlnu/M4lMMh3jrtmFW5RLlEExwn4TY8DmmOLxoAekfr9UzGgX5KKmDekpBpOj3d6fgKcyMl1rKCINc7+sfbs+iTqXlQMb720xgFXoaYk6a/Rakuy/3Vj8NgWaoMEyztsJLO/ECU6KqkjeTHI5p6CpdpU7qeNriCBit4FZ7Hi5zsqNym9o6+DJ0nKt4P171r0/tNQzkCshMTvmGYXH4gkXJpjvaT3eqYRSVDHBhwtB3i2X07FI+nlZqwkcRmuL2ZBUSuuxpbTvye4nCOsdIWn+2RR0LQ6ule1wvdx5x6huWmWzLOyIc43PALE2ltplPMGvsGlpvh1vlYeaxJtoVVQ+TkHGOJ7sVzqMgPRVuTYxwJJe4nMu6kFmfaNTV3DW8lDvvqQqkcbI7O+JxGpTy++W5MYLsA6LIovfdzU211ch2bPK6ElhYyR4aHOyGhPot6k2PS09i9vLP4uGXcs3qRcc5TUktTKGRgDm3u42FrrapdkUkNjUTNkd8odYfUrQcwN2hA5rQPs3tyHS1WcTuJWb1WpFEMjjryYsLWe7nJmgs6/qrhyJBUUxPvMB1uHs7wD6KYlZqq1cbUcuTrgYhzTuN/RTcoCcg7+4fojIzlIns+Zpb3plM7HSxO4sHkn4H3J0Y49w81XqsQfTvLSMMoF7jeCOPSFZVfaAPuUhGrLPHYQfRJ9FgXLQbE3AO76oZ8O9JmUbQNAAEUFXaAeaKQ4W82z/iN8jfh0Kw0uc0GzbHPU/RF7BJG5h0cCFFROxUcJOuAA9YyV/ETW/F4JHJwtbNvDeD19KKW8dR9FBT2mx5oJTdt2APyadxvxVlnPY12N1nC4sB9EXtD2OYdHAgqvs1xdQQ4tWjAezL0V/BYDP+o8/3foiAOJKKSgVh096Y8YjIDis52LJxG7rT00/F2D1QUtltHuQabksc5pzO4q4GM+UHrF1UoebNVx/LLi7xdXEoGFnyM/uhHC35W9ySKgp7UjEmzp22+4T3ZrAp3YqeMnhZdS9oexzToRZcpSjDHJGdWPsuv82OgmGarOVuXQqq4ZrbB0WcMo4Zp0gvC09CZB8bm8WlOBvTjuRUCO9BEqKlYr9Mcws9iu0xtZWM1t0pAHSqj2/bV8XzMxDuU9K65CbNZu04+EsZb/PeqjEnkY8vdezichZMaQxuEsDje4O9ROaOUFnIPeMWRF+kWXNpIZHF5u63Fdvs+E09BBEdWsF+vU+K4uiaJ6uGCxPKPaDfhfNd2iwVye3JeUrpTuacPcur7VhSUcT5HOIuXG5uq1GdSUz5dnxRsY4mebMgbsh9VvPIdPM78dgOgZeirxB8MYjjmkawaNabAdy1424I2tB0FlrUc9tgHBHGxhzJJsFS2XSyGv5R7MAax2Ev5ovaw16/Bda5jHG7mtJ4kIhoGgA6lNN9Mmho+RopIOUjfNLIHHASRhFsr26D3q4KSTe5g7T9FbSTUc9WbJqKioe4DInI5fVSUOxjBDLHNG2USEE3kLdL8AeK3ElNVWjpbxxxPZGyKP4GsuSO0qQUsA/qweskqZBNFSo2fBO8Oc3DYWs0D6IR7Np43Xa1wPEOI8lbulcXtcX61BAaSA/FG135+d5qZjGxtDWNDWjQAWCAcDob9SN+g9yaCULBK/QULm3wnwQKyKAud1u1HPgO9AUEs+IHYlY8UCSQI/EfBC2uZKBySAAHHvKVggKRc3iEAxo0a0didewQNLm3zcB2oYh0nqBKN0FARnuI6xZHsQSQK5P3SOshLP8AD3ohJAErO+Zv939UkkUe3uS7SO5BEIFbjc9qAAH6klElJArA5EAjqSDWtzAA6ghdFAbk70EklAktwQJySKBIoJICkgigSSSCBDTtRQ3JKKQ9UU0aDqRQJJC4tc5IY2DV7R/aCBw9UkAd2ZPQLpXy0d/dKBHVK53Eg7iNyXbqmk23EoMusjr2TBrNoTOMly0YTYWtlkctfBZs52hAcNVVTsLgcJbKXAkLoi4k/C4dFx9VnbQi5aZlx8LfVa1MYZfO7KWaR3WbqJzDhJG4cFqGluXngqk55IvaNbWy6kFZ7oYnASNc51geaBZPZPES0COS5Nr4h9FHWNJrC0a5DwCtMo2ieOzr84bulVBqZI6aYRva6Q4Q65cBv6uhRmrj+5AO2Qo7Rjx7RLL2OBo8yqT43RuIs3IoLTq2Rh/gxDrufVNO0JsuZEP7CgfYtac+nNMIsQb3FroLIrKgkBvJi+lox9E59XWtH8e35Q0eQUAZYs680JyBK4XBsd2e7iqhzqyqOtRJ/eITPeZ/+fL/AHyoib6JqK2djyPfyxe9zrYfiN+KxxhLG3FzbUrZ2E391qnnQegKxmfC3PdogdkBcDtsuhoBejh6WArnnE21Nl1VBHahpz/0mHwClWMnahYK2IyNxNEdyL23n6KnByUlSBgIYXaOzsN6t7XFq+O9x9i29vzOVKeZhIdEX3HzAXCs+In2g6BswZDGxmG99b9R6lRc4YjbJF73yvL5CXOOpO9M7EDi477FdBswf8NjOmR8yuet0Lqdmx22TEf+ndSkZe3CQYOo+ihlt+waW/8AzT5vVjbZzj/KVBLlsOk/OT/mSfFVWVc8ebJni269x3FSDaEhFpI4pBvu2xPcq1yb6IZ2VRb94pX/ABQvjP4TiHoi1kL3Dkp23vo67b96p3KfBfl4x+NvmgtVgdGG42kZ2UAcelXdqjmx9f1VMMcdxJ6lFIOxEiyNstEzk5ASQLbs04tfbM36lQ4AkA21CTwWkXAFzZRATWAAcn4ZHOHxZcVA4XxAZaJwaTwTDC/EMjbqS93kJzae0fqgcwXxZjI2RLThPOHcmNpnfeCf7vYHmoGgc0HEhLkzJ2dwpGQOyaQ23E/7IyQc3INv0BTVxqRRXaFYgprkG3NuLlWIIbRi4vlkB1K4yOzmjpyVRDHC1hsBc8VvU7AaSMai1vFZDY7EW0Glls0v9EjtlkfMqowPa+CNmymva2zuWbmOpy5Cn+N4Xe+0sEs+yXNhaS8SMIsL7/1XJtp6ajlkk2jOC/K0TN+SYplPTy1D8MbCbanQDrKuCKgoYhNVStkcdAdO7f2qk/aVVK0x0wbBFc4XWsQCbgKmxkbXF5578RzPWrmIuSbWraljWsDYrNALz6BUmRxtOM851zr1oh5LUImPkcWtaSb7kBc8lx6QE3C5xaBcm+SuQUJdNhlNrNBsOsrSZTRxmHkmAESA336FZvS4p0ux5piDKRE3p17lp7Ko4IYGScmHS3ILnZ2sSMuGisNclTZR2Hzv/wAxXPytaw+dt2Q31ZKzzt6qZQzG0OLcHg9zgpU/FMk/jQH8Rb3tJ9FKoKg2EZ4SN8Tb1Ut0EVT/AFLvllHjceqnvfMaKtWOAp3OuLtLXdzgU4VELY2454mmwvd4CuekT71BR5U4b8j3N7nFNNdSDWrp/wD3W/VQw1tKwzl1TEGcrdrsYsbgE27boq8mytxxPZ8zSPBVjtShH/m4ux1039rUA/8ANM8VET0b+Uo4X7ywKZZtNtGipqVjJKhrc3YcibjEbHROO29nj/zPcx30VsGgoKLKORnySuHjf1Vdm2aF5syYn+w76JsO0IGzVL7uLC5rhZu+1vRMGkmuObek28CqX7Xp/kmP9kfVNdten/5c3HQfVTFaKp0Jwy1cPyS4h1OF/qov2vD/AMuXuH1UDNoRivllbG/C+IXGVyQf1ViNhJZv7Yj3Qv7SAm/thv8A9uf7/wCimLjUTTk4dIPhb6rNO2eFNf8A9T9Ew7YcdKZotxkv6JhizCMG1agbnsa/0VxYor3urBLgaCI3C1zbii7a84+5F3H6q2JGykuZk9o6lpP2MORtofqm/wD1HWEC0MPcfqnjTXULmXt5PadXHxOIfz2pv/1DXHSKH+6fqoBVSz1zZpWtDpOa6wsFrmWVnr4kkF1WcrcgVZ4zK6OZsOU7etOjFhI3gVHezgeCl/8AMyDiLoquciki7JxQUU9h3K5AVTYrMJsqzW1SGwHBGv5r6aX5ZAOwqGkfkArO0G46F53ts7uKqOYsRJixWyyuFGW4nZjNTYWZlrTZRF13XyXNtrezkfK7UbcZRNLwfD1XXErnvZWIYJ5zqSGDszPmF0F0WGzvDYXm+5ZWPr7ler34YAN7is3EqqaA45mNscytW/QVmUAxVBPyhaV1A5C56ErpXRBz4oZ8ULpXQG3SUkLpXQG383QsOF+tJK6BWHAJIYhxHehjb8w70DkUy+SN8t/cgKBQLrbj3IEm+hKBwRTbkfdJ7Qjc8EBukSmFx3Ad6V3bg3v/AEUDroXQz6Es9x8EDtySBvlmO5DPiL9SB6F0zOxGI+CQFj8RPXZFOSQ7Ucv5KAoXQsDx7ylYWtr1m6B10kLAG4AB6kLDgO5AUrgbx3pW6EQgaJGE2xtJ6wnXvpn1JXNjmkgWdtD3IXGWo7CkUkCJtuJ7Ern5T3j6pWPApEEZkEdagIN91utI9Fimcowavb3p4DrDIoBnfO1ug/olZ3EDxTsDjuPcgeb8Vh15IFb8V+z9UO3wTHTRN1ljHW4JnvlKP/Mwf+4PqgnN+NkLE/fcO76KH32lJsKmE9UgKRrKYa1Ef95FS3PEpX6PFVff6UD+MOxpPom/tOiBsalrb73AtHeQoLoHX3lLQauNs8ySqR2vs8HOsi7yUx23NmDWsZ/dcfRUaBawm5Y0niWhL4QS3LqWafaDZQ/82D1Ru+iafaDZ5GUkjh0RlMGppkjfpWR/9Q0PCc9Uf6oH2io7H7KoP9gfVMo1geaOpC6yWbehluYoZCB89m/VI7a//px/7n6KK1sQsmErJO2szhgy4l/6Jp2y/wD5Lf7ypjV+8T0BRyRh7r9iwKn2llhlLG08Ztnckrb2XO6u2dFUvaGmS+Td1iR6KyM0jFfELWH+yxp23qn5feLfFdKWNw9ywpYgau9tXg97lajJqs9pO/O0eQWpSNx1UY6brKnua6Yg5iV1uwlX9jmV+0oWufcc7K34SliGV/8A41MOGEf4B9VWk5x4KXaX/ilUWuseUtrwACpvN7Xl/wASYC4dCjvZzT0J123dZ1wBxSY0ucAAXZbgije7gbbhcJhu12WvSpjTS5Wjcb7g0/RD3OrOlLOf/Td9FRE4gm9k0gGyufs6sdmKWcb/AOGUG7LrT/5ScdbCg0diMtsesf0v8GD6rCywgWGi6qgo5oNg1UT4nCVwkIZbM8wAeSxBs6s3Uc3/ALZQUcraLs6aPDRwjhE3yC5z9l1pH9Dl/urrWx4IQ3g0DwSjktu2/aVjuib6qo9rXRte0WOhWztLZ1ZNtF8sVMZIy1gBuLZBQM2PtBx51LYfnaPVBkEWQWydi7SP/lmj/wBRv1SGwtof8lg/tt+qqMi5tbNddQMtseH/ALIPgsn9g1//AC4x/bC6CGF0WzmROtiZCGm3ENss1Y5zbI+0jH4fVQTD/gtH1381e2rBK+RrmRue0NsbC+8qvLFINlUjOTdiaOcMOY11RWXklYKXFqMiRqEwz2yw+KqGkJ0X8eL87fNAzH5fFGKTFPELffbv6UGjtKN0joWsFySozBLoYnn+yVZrHFksBG5x8ihPUGOmdKBewFgetYaQCGXXkn9yPIyHLkX/AN1VztaQf1Te8oftiX/lM7yrlTVoU8oH8J/ciKabXknKr+2Z90Mfj9VqUsrpqeKRwALxcgaJi6r+7S53jIRFPKfuEdoTnbUpWuLS91wbfAUDtalG9/8AdKZTR93mt/D8R9UvdJfkH94fVN/bFLxk/uq1TzNqIxIy+E6XTDVf3Sb5R/eCHucxzs2/5gsyTalYJHtEoycR8AQ/alZ/zv8ACPonimuzpm4YYs/ugHuCna3IWyN8uhV9mOMmz6aQ5udE0k9NhdGsr6ehjJlkYHWxNaTmeHktIskDMbv90Kjb9JQUoaHtkkBIw36Tkuaq9sVdWW8gHU8Ryu7MnK/os7CxjpHH7R5++7M6aqo0tobcrq97TGTBHmA46kW4dizcLGyFziZH2BxOzN80nvc8tPTdOigMs+AEB1tEUwvLi7PenQQSSkhjCc9VepqRjZHh4xEOAF+oK7FBhxWyxHcLWyCmjMNG2LZ9RUOdd8brNA0+IDyJWe+oqI428nK9oeCcja+5b+0G22RWAix1NtL4gVz8mdNTndjc3/L9UU5lbUGklk5V2NrmNB6LHLyVillqzVsY+pdY5AF+dyMsr9KowAGjrBvAY4f3reqngNttwE6coz0TDThNWEf+IuH/AK5+qkk5Z0MJNcGixBPKHnG9769KzMOBxbvabKy/PZ8B4SPHg1MNWWxm4e6r5Qg3+O91JJRtfVysFSCQ53NBz1T6emZJTxuIzLQdUyA32y7fjbfvaCglgoBDK2YSX5NwJCTtjAOcOVdkehSVZcynmLTYgt7iQFVnq5fe5WuqHsGI2s0HJBMNksj54lcXNzAyUkmyopJXyGRwxnFbhfNVOWvrXyf3VNK8Ym4qyZl2NOFt7aBDUg2TCPvuPaj7lFyMsZJLWlrsuohUJJiDza6c9bnfVbIbecjc5h8x+qDDHuBAty57kj7iMsM1+z6qtYBozzSxXy3K4mr7/dTSxvcJLBxa21r2yOfioL0e4S+CGuz3j5Xtd5j1CrljgGuOhQW6Yt5d2C+C2V9VfjP8RvFl+4j9VmUZIkAte60YSeWaLDnAt14grP63PhJJvP8Alb/e/RK7/lb/AHj9Fls9AG00fTdveE3n/Kz+8fog4ubZ1m80g6/orEvw8IpG/KOGVr5IZ8R3KApIZ8R3JZ8R3KqfGLzMHEkd4UJUjXFj2OuMnA6dKZM0tleLtsHEafqjP6zJ7tdJbcbomeRkcWB1gWm+Q4o1AON4OpF1E4Xpozwc4eS1GKk96nH9Z/hH0TxPI8B73XLHC2QVS9lLGbteOhVGu/MnpzVd4PYpI5MUEbuiyaecLKsK7slLf7aI/M2yjeM05x+zhf8AK6yKZILSFMUs/wAajtmgcw2KsRHNVRqpmE3QrVpDYrSc3laWRnFpCyKZ9lr05uy3Qqy5JrZA3mG9wTbegyIg2ecJOlwkJHYea4YRlmEcTpuaT2BYadfsKHkNlxi2b7vPafpZaFzfTxWPDXSwwxxNbGGsaGjI6AW4px2jNmbsHYsumJtpPJexmWQuVSJPQsat21VGpeRydr2BwqNm06p2EFwu7g1XDXWbOBwPffU20/nirud9fBc7SVVQ2Bt5iDrlZVdpbUrIcIhqXtJ13ojrrdJSt0lcEza+0XYi6smIHB1lZpq2slkjD6mch2duUOiYjtLdaRHWucMjzq956yVjVtfVsqHiKpla2+gcUXHd4eg96OGw+FeeitqjHifPK653vKuUmM1BElzhbmCSc0wdtYbwEC5gzu3vC5rL5fJZO17OkaANAhjtzPA3+tiH9oBN99phrVQj/wBQfVedxNzc75RdWYGPMD5rAtBsMv54hXEd179S7qmM/ldfyQO0aRv9cOxpPouZowfdwSAL5qZ5s0ngo1jZftzZjCWuq23GvNd9Ez9v7MOlTfqY76LiKjOVx4lOYHMhaQbYrn09FcZdr+39n/8AMef/AEynM21RyAlvKkX+S3quUDZIqSKU5mQm1+sq5Sg8kDfM56JYs9ug/a1P8kx7B9VDPt2mp2Y5IpsN7ZAE+azBcDUdyo7UN4w26i41z7WUO6GoPWG/VO/+pYT8FJMesgLkGMxSNbxICe2MzTtYBcvcGjtKuMurPtKBpRP7ZAPRSxbdMrMXu2Hrkv6Lkq0D3lzRo02C1aVuGmjHQlixtHbDzpA3tcVVrPaGamaHCCJ1zaxJVQX4lUNpG4A4KLi6fa6p3UsHaXfVPPtPV6FlK09TvqufhjxzsZxcLokFzj0q4y3ne0lbfSnHUw/VSU23a2aSxdGABuZ9Vk1MIbPI0aMOHuyU2zmWxkpYsbX7Sqz/AFo/uD6JHaNX/wA7/C36KoLcAibHcO5RrEdfteup2tdFUODic7gEdxVB3tFtU/8Amu5jR6JbTtkALLOjZjmYz5nAKs1pHbdeDZ1ZPffaydHtGrkaXmuqgBvMhHkVmP5zyeJWjHBh2KZbfE4gd7R9VcRIa2Yi7q+oP/qOU1PNLifinldp8TyVmsbjs0ak2steRgiqZ2NyAdbuAWavP0C/Fq6/agABuCdfpRvko2ildgifbI21Cxn1dS486olPW8rWqT9mRxWI8ZrUZ6StkcWF0jnvztm5FskbnAckSSbfEmWtA3pJPkptnxcrX07NbyDzVZWHNgjNnjPquk007nBoFyTYZJ20GBtYW8Gg9+fqjsuDldpwstcXJ7gUFikbha+wtzrKxmBoVDAbsc75nE+KlWHSFc8D4LP2mbxWI6VeKrVsb5YWtjjLjncgdSsKxVZEpijjDWtOVzcdKHudQT/DPaQpZaSYubZgsGgfEOA6VpzMFXLuDB/ZWg6TkYWvezESG9GZB+ioijmGrPELTr2sna1sLxYG97Hc0W8bpgr++D/k/wCL9EZJ3midMwYCHYRv4KL3dw3sHWVZka07KZAHAP5XEXH4SM9D3IiOlkvG4uPOJzU2IcVVLnwstAMQJJ0uhy9SbfYnuWcdNWrjiErjiqolqcvsj0qN1RUjK1j0j9FMNV6y/vL78V3WxI8GxKQafZ378/VcRMwPkcXXLr7iu+2c3DsukA/5LPILbFT5HvCzOTxVEf8APE+i09GdQKrQMvOy+4/z5qVGWNobKbI8e4F7w43cYmZm+ZzKubOraSpquSgoxE/CXYg1o8lzEXPaX6A5962vZphO0JHnQQkX/tBVG/yUZN+TFzvwjNLk2g5MHgsb2k2jVUMlPHTS8niaS7mg30tqOtY0e1NrTNle2rdhjbicbNGXcieWO1AcNMP94/RL7Tfb+8fouEdtjaRB/fJeywXbU5LNnMcZTKRHflD97LVFl1Nzv5KWFcEdp1+nvtRoP6wrU2dTV1bSGok2pURMGfxOdcd/QVFdQWXGSRYersXFbRlqaWrMLa+olbha7EXuacxfS/Sp9g1E8u2aZj55XN5xIc8m/McqOnrpXU1HNO0NLo4nOAOhOVrrnD7Q1xvlAM9zD9Vv7bNtkVRPyW7yFxZHQitQ7erj96MdTF1RHMd1Li4KConjEkTA4EnIa5efYu3cOa5RHObS2rV020JoIntDGYQBhB1aCfNVhtuuvnKOxjfoo9tWO2KrK/OaM/yNVLD+EINE7areTFpzjvnzG2t3Jp21tD/7i39hv0VCwtoELdAQXjtjaH/3J/uN+i6iLE+hY52bnRAk8TZcTboHcu5hFqGMcIgPBBze2K2ekqmMiLcJYDZwvncj0U0D3TU0MpADnsDjYkAZKl7TZVrP+0P8zldpObs+nF7HkRbuCz+NC9oebPZiP4gCFVkoqZzjeFoPQC0eGSfBPI/ZrahxBk5JztMr/wAhUm7Xf9+Fp6Wut9U9h7tnQuvgc4HrBCh/Z5jkY8SA4HBxBYRophtSB9hJG8dYBClZPDPcRuJIF7ZhPYi2gbmAjLO/gUq3/wANf+UeadtAgPg6/RNqzfZj/wAo80isV6YVMQEwtC2yaHuGjiuk2dnQ05OZt6lc4WdK6PZo/wCH0/V6lSjAncRM8XyD3eajcb2UlSP3mX/uO81G/QKhq6LY2dBH1nzXOLo9i/8AhzLWviIz61KOfnyqJfzu81bptmyzR8tM9tPBYkPf97qG/cr80dDBM51MwTzAlxkkzaDrkNDdRSzOfIHyPMjg64voL8BuzVF1205RBFS0QLIWxholkFnGwtcDuVBzwZWSuLpZSDdzzc3yRp4ZqmRkcTS92bQB/PQtJmxXR07ZpnAm5GBvbqexBlNEkpYxjS5xOENAueC3Nl+zE9U5zqh4gYCMtXFXNkUcbKFsuYcZATa1vjsNy6CgOcn9k+aIwq3YtHS+zUkkUV5mxNeZHG53XXObMY107rZEDQDrXd7TYDsWojP/ACy30XDbK51Q8Fv3OP8APFZrTUZGC0jS5OfYB6KxH8JJ1L7eATWt+LqHqns+J24gh3f/ALIittFpdsur3DCT3NBXNOzo2fgm8wPousq2Ytl1jNAIpHf4T9FyJ/obv+4w+DlVgUw+zrWcYbjse0+iEriyvY/hgd4BOg/jzjjC/wAroVrcMsR+aFjvBUplU3DWTtG6Rw8SnDPZ5/DMPFp+iNaLVs3S7F35+qMIxUNQPlcx/mPVEa1AT7rF1KrC3DtuHg5lv8BHorOzj+6x9vmog3/jNGeN2/4nBSC1tBn7nU/kB8VjVv8ASQ7c5jD/AIQulr4b0dT/ANk+RXM1Xw07vmiHmR6KiPKys1Lrsp38YvIlU7q1ML0NO/eHOafA/VBWOYK6kZPgf8xt3tK5XcutY2+z6eT5WRP8roOUmGGaRvB7h4poU+0G8ntGpad0rvNQk7wgsUwDoahnFl+4gqFzha25TUPOmLPna5veCq5cSAERLSkiZt1oh2FzH/K4HxWXAftW9YWk4XaR0LN+uk+JHtwyObwJCCdJm/F8wDu8Jiy0SDhdpHEIpIo3uGO4tCSaw80DeCR6+qcqkK6SSCik74SnVA+1J4gHvCadEZs2xO4sH0V/Gf1n1A+26woRnRu/DIPEH6KxVZSMKjhZipasb2hrv8VvVajPSqRknw/xAOKakw2e09KrK/Skugw7wVYjZdQ7PF53s7Vpcm0HmhaYrNqBhcmjOlf0OBUtYOcVHAMTZGcW3UUZhdodxURUpF6ZrlDuQBSs1CiKkYgvwHMFbFM7mhYcBzC2KQ+KrLlWR8bdSkp2l9VGBpfPszVcuJNyVe2Y3HO52uEbulYdI1tE2V+CNx4BIk5qCrdaI8SbLLbFnF3neVqUVH/xCQEZU8RJ7BZVqKPldpQtIuMeI9QzPktihBFDW1B1lkawHxPmtsX6Y3mtA4CyytpOxynoyWoXWByWPUnEb8VmNgyK1Ditm95t2AfUrXfTiGsDBpHGG9tkymhDptm07hlZr3DoJxHwVyuJ98ky0t5X9Vq/GJ9ROdhYTwF1gVGchK2KhxETstcllvYXzBg1cQApGqnipOUno6f58N+03PgVdjbapncdS9WKKJsm3HlvwQtcR1AYR5hQxOuC8i5eS49pVrPKS6x684pSelaznWaSseozIWY2EUVqN8h0c8NHYM/MLTNNyWwYCRnK8u8x6BV+TLNn04P3sT+829AtbazDFBRUx+5GL9eQPkV0c/1Vibhja3oTKg4YXHjkpAVXqzzAOJXN0ZMw55VqrjEYiZb4Ym36yLnzUPJmaobGNXuDR2rSqWCo2uY2DJ8wYOq9luOfSXa0Jgho4SLFsQJ67AHxBRhbhiaOhTe0LuV2mWjRoa319VEN2SnX1ePhxWdtA3J6LK/qVm1ZxYj0rLavRtvUE2+FjneGXiQrexog/a0F9GkvP9kE+ijomgQVUh+VrB2m/wDpWh7Pxjl6mU6MgIvwuQPK63HOseobercPxW9FsN5rQOAWTEMdU2+pdcrWztos1vkVnVxuXdFlfJNtFnVOYcelRpHQMxVDj8kb3f4SB4kKXZ0PK7Rp4yMnStv1XTtnjDBWyf8ATDB2uHoCrOw4XSbQaWNLixj3gAb8Jt4kLblTZxic93zvJ/nvUlK3CHdasS0NVzQKWY2F8ozxUUeIA5WNzcKdNcJUCU3Pgkb20WW2fX5k9arUbMVU38Ic7uaT6KeqN8R6UtnCzqh/ywnxIb6rUZ6VcOa3q2LkfZyiZvdZ3fiPqFiEZkrpPaFvI0NDT72NsexrQrGKyNkx8rtOmjJyMrTboBv6K7K8STzSDR8jnDvKi9n24tsRPPwxNe89jT9UoyeTZlqLrN+Ncno3Tc+HiEiT8p7wsuiCpOQWS8ZrUqDmBayzXjMrUZ6SzswwUw/6d+9xV32djxbYicRcRtc/uaVBXMwSRs3tiYP8Iv4rS9lIeU2hKdwhI7yAtRzVNrC21Z2j7pDe5oCsezjA7aT3nSKFz/Ieqq7Sfj2nVOJ1lefEq9sAYKfac29tMW99/on6RHTi0DB0KRMbcNaMO7iE4n8J8FzdjmRvkvgY51uAuqFeHWJsea0A9Ga2dnzVEjCyloWyBhzfIRrvtc2Wftp8zK97nxiKUMAcABY5dxuLLXpm6xeUlyAkd0C6uVUskFZLHG8hrHloHUm08MdVUxCKzHl4xRk5HPVp9PNR1LuUqpX/ADPJ8VWE1M6SepiiOAmR7W3LG7zbgtjbrH00zLymUPxfG0XFjbd1eCzNjMxbWpB/1WnuN1q+0pAq4wecDHci+l3O0ViVjCT/AKcf91aO0YjT7KoHYsYlu7k3ZtblfIdqzi2zS5pxNGp4da1/aLmUey4j92Ek9zQgoxG8LSDa+dgMk7P5j3qKG4hYPwhPJWHTBu63xu70C25uSSUr2114LpNmezkMlLHPXPcXPAcImGwA3XO8oOGmkcJHAO7l6SxmCKNlrYGhtuoLlfaX2fi2bJTzU0jnRTvw4H5lp694XXOviK1GKaQC0jiLKvJ9ix7/AJIy6/UFZtZptmq20BhoKo8IH/5VP0cg1uGGMdF1tezNzNUOsTaMADt/RZJFnBvAWW37MDOr32DB/mVY/VD2oDP2pTMlc7CIecdDqVRjgiDHYJHhjxnzhmO5aPtHHHNtxrJH4WtgH3g3eePWqB2fTc60w6Pt49e/qVYv1SnbC3CIXFx33P6LuWWZsEcG0g/yLiauCOAs5N+LFe/Pa62eWnQu2qeZsCXLNtIR/gSry4KTKRw4Gy2KH2jNJQxU3uuLkwRi5W18ydMKyKn+ky/nd5ra9mjAIpy4tEt8yflt9brj/Tvw58s11+sutqfe6t8/JiMPtzAb2sAFf9mm323F0Nf/AJSs2qdGaqUwj7MvOG3C+S1fZUf8YB4RuPkty77G/t8/8FqSRhzaNb357VyYpamQNc2nmc0jIiMkHwXV+0WWxpvzs/zhR01dHBT0UDmvdLJEwNAAIGWW9UiGia6LZEzXhwIiEViLFpcTf0W64ZFZc+J+znPwkumqGaZ/fHoFrEZFWo4vbIvteq/OP8oVIjceK0NqQTO2lUuEUhBldYhhsc1RexzC0PaWm+hFuKgbhHBLCOA7k+P7Q2Zdx4NFylJHJDYyxSR30xsIv3oIy0W0C72MfurfyDyXCEarvWC0IHQg472nyr2/9seZWpAANmRZm/ICw3aBZntSP3//ANMeZWtA3/hkX/YH+VRWXTD/AIGP+wfVYsTRJK1jnYQTYm17LeibbYX/APb/AFWJTD97j0Bxb0U6opTAwO5TFc20tu61Z2W0uc+xaDyYzcbD4nIbRiwRBwc5zS8WLhbcegfyU/ZV7SEa4APFyfhfVS11i+EGxzOd8tEqsW2Y8HcB5hHaAImgvncnyRrP/C5OoeakViuNm5JmPiE5w5qaBdbZIPHBdHswX2fT9vmVzRGa6fZQ/wCG0/b/AJipRz9SS2rmH/Ud5qN/whS1g/fJ/wDuu80yQc0KiEhbez7/ALFeRngcTr1X8Fird2U3FsWcDW0g/wAIQVoIZaiobTxMNwRkBpna5702qjlp6ySjw4XxOwE63O4+S3dhkE1GEZuy6ja3qqO2iBt+RwyxMY/txNPkiNfYhvsmiccycRJ6ecrNdf3KQD5nepVfYItsam/CbeP6qxtMgUgGhcSP8LkEtC3Ds8X3EO/xArToRm/LcB3E/VUIWj3Nw3W9AtGjvY9bv9KVIFY0O2dOPzHucVwOyW2qpG8YiM+sL0CfOgqgdzZPUrgNl4BtEBlrlrhl3+ilbbkdy08cvVPjHOcSdQ31UcVxIGnh36fVTsBzF8yPL/dREUzL09azjTP/AMr1yDBiop/whrv8QHquze0mOe2RdE4eBHquMgP7rOPmi8nA+iqw2L+ku6Y3j/CVJtEcyjdbWlaO4uTYBiroh81294spK4Xodnu4xEdzj9VYX6irhepvxjYf8ASpv4FU3jGD3OCFScRicd8TfAW9EaUXMo4xOPcL+iI1NnC9K3rPmmgW2lRH/rlviPqnbLN6a3BxQcLVVO8i2CrbfqNvokHQ1EWOGVnzRuHguLl51DSu4Ym+R9V3wbeQDsXAuaRQNHySkd4//FEVwFa+LZzh8ko8Qfoqyswc6lqR8oa7xA9UVWC6+jHK7CjtmfdyO7L0XIrstgjFsmmvpZw/xFBy22P/ABSY/Phd3tCpgkK9tgWrB/22juFvRUEE9I/BVxO4OBTZWcnPIzTC8juKYw2eD0qxX/06Vw0cQ7vAPqiIWZPBWoNFlg3IC02G7R1LNdOfh97xsPRbuKCcP4QHBx8gmrNahJJJIoN/rOsFOQb8bxxZ5FFVICKCSgKLx+7xHgXN8f1TU616R3Fsg7iP0ViVRqxk09KNG3E6rZ80Dj3Z+iNV/C7U/ZAB2mxp0kYW94Woz0zbXQyCfayaQqyv0Bw1o/E261ZH5LHgdhqKd/EW9FqzCw6CtRiqNScRuo6U2nA4ghPkChjOGVh4FQTQi9O9vylQFXYG2lnZ2qo/K44IqNPYmFOjQW4Tay1qR9rLHhK1KQ3c06qs1zGZdbXctbZkRjic5wzJWS2wvrfctumFqdtri4v6rFdImvmqtY7MBWO1Uqg3eVGztmNtJUzbo4iAelxt5XWoQYdkUcZy5QulPp4LPpWubsqUgXM8waOnCPq5ae1eZUshByhjazwWvxj9UZnWjcehZj2GSRkbfie4NHar1STgtxKj2c3FtSFxGUd5P7oJ9FI3fjYoGNl29K4fBE0hvRo0eF1WmlM08knzuJ7FPss8nQV1SficcDT02/8Ay8FUFwNyvTHKCrdzQ1RbPYJNqxX0YS8/2Rf0Tqh15OoJ2zG86qm+WPCOskegKka6+Luz/s6XaFScrtEbT0m/6KFmTQOCtWMWwWDfPMT2fy1Vjpor0zyZMbQu7llT7lo1J+zA4lVaePlq+niIuHSAHqvmo3+NGWAvrqWk+URxnwB9VZ2zJyu1DwZYeH1KfswGo25yhGmJx8vVU6iTlq2WTiSe8rd+OU+gqtUecBwCsk9ap1BvISubrA2UzFtaEnRhMh/sgn0V/YsfK7ZiJF8N3dw+qqbLaQ6rm3MhLR1uIHldavs40Nmqag6Rx/r/AKV05ce/qpXPEu0pXDQyG3UEAoWZyklTXACxfrpx8ImwJWZPm0rQlcOScVnS/CUbTwtwbLLt8kxHY0D/AORV/ZzeR2LtCfe+0Y7j9QqMreToKRh1LC8jrcfSyvyDkvZiIZgzSlxz6bf6VtyZNI29VfgFo7lRoReR7uxXjosV0nw1xsCVnTfAr0ptGVRn+FRVinaGbGlfvknDf7rf/wAlc2My0VZJwiDO1zh6AqrKOT2TRs+cvkPa63+laOzAGbMlf80ze5rSfVdI5VVmsJX20Bt3IxC0bepMkzYTvUg4LPTXB1015s0opkptGVltnz/CVJRNtQVcm8ljO+5PkFHN8JU0QLdkf9yc/wCFo/8AkVYz0ipouVqY4/neG95W37VPxVsTdwjJ73H6BZ+xIuU2vSt4SYu7P0Vn2jkx7VePka1vgD6rX4xUexeYzaEvy0rm36SQEtAAn7Obg2NXyHWR8cY77nzTDqFnpvgUELpXWW1aozeVnuGJ+EbzZXpTzioqGPlNp0zDo6Zt+q4Woz0l2qcW0qi2geWjsy9Ft+x7AHVUnTGPEkrnpnY5nvOrnEro/Z0GLYtbPobvt2M/VajnfjnJ3cpK5+9xLlrbMbg9n9oy/O9jPEf/ACWQRmtqA4PZYD/m1VvD/wDFCIBmQFtUGzaZ0WOR4lfbQZBv1WXRsJkxXth4C57ApJK11NWsDJC67S0jMa7jbq8VmRu1CyWs2RVsa2Jwa5oD2P0cdDhIPHzUO1qaYMbWSZtmyuDoRu6rDwW6+X3ikHKsNha5cS7es/bTi3Zpi0bjDgAMssr+KZPp5X4wtlMD9qU4IuA7Eb9AJ9ES9s5tNzX7pRv/ADfXXrTtlZVcj/kgkP8AgIHiVBbMqstb2fp3DbtMHjJoc+4NwRhNiDvzUvtI6+0QPkjY3/Df1R9mC810ga+wZE54BFxe4HZ2Jm3mPdtCaQgc0gOAN8JsB6K/ifrMGIG7DZ2gWx7Usw1kUJlxFkPNLgBkScieOSzqKEzVcbQLgODndQOa1faOlnqq11QyGRzGxtBbaxtqSRwzU1cZeEDIgi2RuTkh1XHSSnX+bnAZDo6lHLI1jg0G91ls7CLEC+fSVu0vtNLHI0VVOzkRYXjJu0eqwOV0S5XS+9aw1ue0dUKnaWyaYOD8UgkuDlZzgB5LoScyuFpZmRV1PO9txG9rjbWwK7tws4qSZMZ6u3Q4dYVXapts2qPFmHvNvVWhqqO28tlSj5nMH+MIy5p455W77NtcKSpeG2xSBosbWy18ViyDnkbrhdD7O50Eh4znyaqzHPe0kpbt6UsNjG1gB/sg+qrHaNUGEOdICRYnIDuwqfbch/blW4Ma/MNIIvo0KqNovubtjIsRYW+irF+qz3ukcXvOJx1K7/agLNk1LRryeHvsFw0WGoqmBwa1rsrAAbugcbLuNuG2zJz+Nn+dqjXDz6V2KR7uLiUzI9KX3QiFHQ8Lb9k232q//su8wsQLf9jx/wATmPCA/wCZqo2PaUj9jvsCLvbkeu/osamnfUVNG6QNbyceHm8GgjNa3tY7DsW97EytH+Fywdj6Ru1wRPd4lEaFLtGVwZi5TmERBo0Ljw46K/JI4tEkkc7cPzMNvJVqiNsNXsOlaBflHSP67DPxK6EGwJ/nVNGIas6xtmJFgLNPRdJm0KyRtmUk0jRlzmErJqamZktRKyR7bzS4QDuDgB5qc7SqYppsLg4sc61xwLt/YE0TybWbTT4ZqOOJ9ssUYaelB+3KecAS08MoGYDw11u9Vqra01TRzRytILgACHXtYk38FagoqMbNhiqoMXOuHNJBz106E0N/alER/QKYj/tt+isj2ia0fwh/PYoJNmUktnNnfGWNAIkYHZdnWFsinopWYRDTvdlkGjec0GNPtKhqH4p6KOR1rXcLnyUg2xSYAz3YBoGEAcOCy9vwtj2iWwtawENyaABnb6rWk2dSPo+UFM0HkQ64uM7X/nrTVR/tKg5HkvdRyeHDhGluCadobONg6kBHTn6qmyghOx/eHMPK8jjviOtz0rKMmF13Mva5yJ3Gw8QoOgNRshx51Czu/VGOp2TFfk6TDfWxP1XOiVjA4lj/AIBbn8ezgSrlFSe8tms97cIAF895v5JqY15KrZUpaX01y3MHEb+aTqrZMjHRPprtIGWI/VZNZROpnRxiXGZHht7Wt/N011I8UTZ+WBvziLaDT+epXTGnyewS0g0xF/xu+qb7r7Pn+pf/AO45YfKkxsN83HeN2VvVISOwA3BJda/Vb6q6Y3DRbAcAMMoN9Q83VyCTZNPEyJhkwtvYF3WVzDZDhebjKwHWT+hT2R1EjMbYXuYQcLmtJBKaY25KDYcs7pXunBc7EQH5HO/BMOy9iG156kgbsY+ixRI7lGsc23OAdfUZpvLut8KaY2f2LsQ/+aqv7zf/AIq3FT7NpKOSKCeU3BIxEG5Itw6FznL6DCe9OZOMQydx1TTG1sM/xcOuEeiubT2bRS1zpp5pGSWLbC1rWA8NVS2DZtVIOhT7dINe0Eu5wcMhxBHoiL1MaWkhbTRSkgOyvxvmq9dUxyuY2M4hyhFxp8I/VZDJYi+N/KyAiRjrYd7gDx6FPRtYHMiZKZA2YgkttmLKjpW5UTv5+6r1GecR0uH+VZFZWQUcLWTvwco3LuIT4tuU0UhFwcJOLM5ZW4KEa1QP3StH4Xf5AVwFIQ3a+HMWdIPArsP21SywzgXHKA2N/wAIC54bKezaRqW1ETmcoXFpuCMRPR0qY1saAb9q38pHiE9pwzMBGrD5tRDRiYcbSTlcHtRcw8tHpvGvUfRTKmwSN2t2nzH1XD0wxRO/7T/8pXdhp5eMOFgWu365tK5Om2VWxkNkpntBa5lzmMwR6q4sqnTf06lO7lG+amrGj9mbPud0g7iEPcayGSJz6WYBjgScBtl0qxW0lQdn0rRBJijfNcYTe1wQkW1n1H8OnP8A0v8AU5Oov6Rh+Zj297SEZ43ClpyWkWxNNx039U2iP77Dn98BVlpbIzp3fm9E2pOB0xJ+GaNw6cijsk4YXtN739FZNM6eaWMtc0vYCCQDo4Z5HpUHTWs/tXCTstHWMtmye4Ha4eq7sHFY214iy4+oFqyub+N/+cKjIsbqxS/1zbfFE7wF/RSEKamANQwfMcPfl6qDNtYrsPZt2LZMQ+V72+N/Vc6GgarovZ6wo3tG6Y+LQqMH2hiLK1p3c5v+In/UFlrpNvs/eid176cWj6FZRYOCCgArNa3nRP8AmjHhl6KQxt4DuUsrA6nhORsXN06QfVQZw1BWlE8cm3J2nBVpIgI3G2YCsU7rwtWem+UjXjC/J24/Cb70MY4O/uH6Ij+L1tKN1G4bjHB390/RLEPxf3SnXSUUGEGZuuYcMweCWMdPcUb2kiJ+cJWtkqz+hiHT3FK/X3JyCim36+5SRkGCoHQ09x/VNJT4M5HN+aNw8LqxKpVFjE4b7I7Ndg2hSP8AxgeKdILxkdCr0zsL4ncHhWJTauPkayeP5JHN7iVDfoV/bTLbWqbb34u8A+qqjNq05nA2hif8rrLYnziaVjD+A5vA3WvG7HQsPQrGapSb1AdVYlGaruVF6E3qifnjVWUc93WpqV37xAeIITKkWneFFVyM0maonJAfEgniOa0qR1t6zYzmLq9Tus4KxmsWli5epiiGeNwb4rtzSU1gORZ2ZLm9i8k3aDSX4AwEnFvyt6rpTUQk5TRn+0FzrpDDRU2f2I7CVUdsiPESCCDucCfVaAe0nJwPUU/coqnTw1FKzk6eRkbL3sGut/mRdQRzPMkz3ukdm4g2F+5Wt6QTaMup2U1zhyZJG8Odb0SpaL3OcysgxuLS0h0gIsejCtRJNFbFPNC6mbBFBE/4i23l2KE7K/6/+D9VoBHUpbafGBLsuQyOBxWvqGg+qs7PpIKSKWOZkkwkIJ5jm2tfhfitYgJthdNwvtWna2qp2U1NDybWEEOeCLDgCR0qodmVHGM9Tv0WuMklbdSenOVdDOx4Dm2y1ALh4BNoKdlNXMnnkbgaCLAOBzBG8dK6QgFNLQmqrUc+zaZ7nRPkLnCxxvaPUKhUU3KTvfR07+RJs23OvlnvO+61+TBOl1La2Wltyt61JMc6aWpbrTy/3Cs+RjyTzXE9S7JUzs2mufsg09BIUa1jbJo3y0FSzlIonvkblK7DcAH1PgtjZ2z/AHehqIH1MIfMbYmOxAC3ZxKd7hEBlyg6pHfVL3Bv/MmH/qu+q1OsYs1kVVM2jqXRiZsuQNwLdijJ6V0UMTYI8DC453JJuSnFrT8TGnrCza1PUxytQfswOJVCouGrravZ8VQGgAR4d7GgX8FV/YwGkgP5oWH0TV1RrNm1sjoxHSyuayNrQQMsmgLQrtmVU+zKWnhYAYmNLw42zI0HeVM2CtjFmVQt+S3kUS3aNv6Sz/H/APJb8oxlc/HSyUjpIp22eDmNdyksOA7lut2fE4YqhvKSnNz8Ts/FI7MpCLCNw6Q4rGtyudnADRYDVUp9F0dZsgHD7vc21D3W7slTdsd7vihcfyzD/wCKLqrX80UsWmCBg7SMXqtCJpj2NCGgkvxuyHEgeTSr7Z6lrQ11HiAFrkMd9ETVVBsBShoAsPsQQP8AEtyxzusF7SCAWkXI1ClAHT3lakkdRXuZG+0TGXcTyNs7WG/pQGyHf89v939Vnq+2+fUZhAvv71FObM61rHZEmdpY+26p1+z5IA0uewgndf6KNax5vhVqfmbMoWAZlr3ntcR/pSfRGSwE9OOuS3oteKmoJKaBlRZz44w28cwsrGelf2egw1bKqWWGOMNcBjkAN7W0Tto7PqKqvnmidTua95LSKhmm7erMVPSUtZAablg2+J4MjSHWII39eq0SNnOcXOpGgk3J5voVthlxbOqW7GEAY0yGp5QgSNNhhsN6gOza7UQPPU2/kVo1kEVVJFFQMc0sa5zhGy97kWue9UattZTSt5Rj24A1pJZzTzc+jis1qIjQVw/8rOeqFyYaSqAzppu2N30U0FPWPnihLZWY3Bt3MNh05qfaEslDVyQ0sxLI7DE6NlybZ7llraxpKeYE3hkGfylN2ZFI3aTHmNwwB78xwaStKDbVY1sjnPBLYy5tgG2OXAdKno9qbSrPgkfynJOfhDjZxDgB1aqxLrniCHWIIXTUloPZCR2mNrz3uwo++e0H3qVx6nE/6lV29X7Qgp6eKZwYahmNwbiBH4TclaYYZI1W3K3k/Z/ZjN73Pk8T9Vk0e0H01Q2QAPGjmkA3Hat+o2jKzkw6KF0bg4xtdG0loBw/L0blNWRnU03I1GKQS8jvEQGK/XfJbdFt2hGz44ZqW0ziAQ6MFriTa9+3rVA7SjAOKjid1MjH+hOhqY3c+PZ1O5zTisSB2jmpCpY4WRuLw7HiGot3aKrtON8rwARgdE4YTxGdx4K7+0YiBioYhvLQ43HZYLqqeCFtPCfd472LrYBfL/ZVHmGzm2jrX8ILd72/qoGjoXVVsuz6Q1ccmyuSc0sbKLk4yQXAizhwus5tbsZxwjZTrnSznf8AzUVY9ko8VRVO4RtZ3n9FS2jI921qiVjsP2rgDx5xytvW/sQQGGWSggZG17mtcC8k3Gm88Vo7OoKeF5qBTNE5Ny55x9xOhVMYtBCdnRwzT0zonTOxHECALaDo426VuQVDahhmNm5HMnOw1WjeKoa+N7WvaTmxwv3grE21suCkopZKZ/IMcftG4srHguXXFtdZZjlauVstVPM0WY57nDoF1j8oZJnPO83WltMMgpwGyY3POVr2t3LLjBK3JjnasMJcQmPJsOlpTmZOb1psg5nUSFpEsZvGO5d/RSmaigld8T42k9ds157TuBYRfgV2/s9UCo2TGPvREsPmPAhQaVlQ25lQtHGVv19FoBZu3z+6QjjMP8rkRhtbilPRcre9mxbZQPzSOPjb0WJE7C1z7DS2a6HYjWjZNPhFgcR0t94q1mM6lpxLtHajzvmA04XurBpIjM0OaHFsZIuAbZhKgNvfX5Z1Mlz1OKHvsRq+VJIZyQbe2/F1IK20adrJqDLWpaL2A3hau1rP2ZPjALWlr+uzxkqVRhrHUkscjMEVQ1znPeGgDrNu5Xa9nvGzamGJ8LpHjmAStzzB49aixxJjpamgqJoYXQSQYTYSFzXAm29UQugg2DtKPZ1ZG6m+0kDA0CRpvZ1zvVMez21h/wCQlPVY+qjTPGi6L2NF6uqPCMDxWb+wtrf/AMOqOyMlb3sps+rpH1ZqaWaLEGBuNhF/iv6IF7ZutsaIbzO0/wCF31WTspvwtG+Jo7yCtf2vp55tn07IoJJCJLkMYTbJZ2xoyJ2Mc0tc3A0g5EWB+iqL9a3F7VUAH3Ig7/FZb4zaej6fqsSdrj7XQnCcLYMN7ZfeK2xo6386IrhpGyuqIAL4TKb/ANp9/QoGQ3lccrgnvaT6qze1ZTA6B5J6S0n+e1VMOKldbUODO4AIiWSMtlDL2xOaO/EtSZ7mUVGbZkZ5/hCpSxP5YPGgkZ6/VW64X2bTkG1muP8AhCgjq5HvLWtP3jp+X/ZbdTHH79FaNos15yy0GXmsOE46izs8Tf8A4LopBetZfTA8f5Ui1zPtJzdpSEfdwWHZf0W4R/w3/wBG3cy3osX2lsK+Vx1wn/ILLelGGhIO6H0sgocjj2QGMzxQsaLm3Fc1W0dTSMb7xHa+QIII3nUdJ8F0cgv7Oaf1DPL9VjAf8AqR8roXdRIPpZBn2xS4D8LpLHq09VsbCJe2Qne1p73OWQcpGdZce/8ARbewh/Hy+GNgt1YvolD9otxVlLfIGR3gP0UE3M2I6+pYR42VrasbuXpNSWuJJHZdRSxh+xrE7jcn86yv4w3g4mN4EC389KjYDysIIIbiHiVKXWc151xBx77ocoA4i1w0gd3+y0iCJzvs7nIvHh/uun2UP+E0vQXE97lzAGUQ7fH9F1OyBfZMP5Xj/GqMDaDf+KTceWPmop2ODQN4y8FarW3209vGe3iFHUOxC/FxKCo4v5ouRZo3rc2FTRSUrnTMbI4v1cL2FwPqsmfmuHQ1o7hZbew+bST8Gj/SCfFAdknBtB7ev1U+2H/8QpSfviMd7nt9VDQjDtiYdL/VSbcaOWoc9zB/dLiqz+ls7ZVNU7PgmJkDpGtcbEWu04Ru6U80UdDK0Rkuu8SHFqLgm3cArWwBi2JSFpsW4x4ut6JVQx7R5LcWt8v1QqTbGyv2k6Fom5MsFvhve9/oqrPZqeYyPZVMAk3EHK+fotmN4eWn72C/krVIOYWjiweOaEc3L7K7REVmzwOcy5POIvcDo6CsnlJf2gwYspJG2F9SQPqvRwbzSD8Lf9S84cQ3aFId4fGT0aellNaxLHT7TjJDo5LlthZwOdst/Qmg7RDXYop/h5pwk3zGnZddBJcFmduda46QQpCM28MWX90pqY5yOsrWcoSyQODMsTLbwEoNrVEkscTnXBc3zXRi4qoXE2sdOwrjqduHaGEfdnI/xJqySrx27PJG9rsy9uEqxLt6aOV7LNOFxHdksJ4cxgaSbtaB1Hf43V6aISUs9gBKa0ND94DmlNLzIvx7ekZGZMsT3m9uhrUHbcNRzXRx52FyLnVYuPFTlwybyht0XH6JkbiHk2uGi/p5kK6mR0ce0oi6RopqcG5u7AL5brKWicH7RbY/FcevosilhbJtOoxZcnIXNtpqdVqbPB5eN40bIAL65gj1VSt92q5OtZba1W3S7n+LbrqyuY2nzduS9JaO9gCixmkAaoRyYZWO+VwPcUXBRu3oJJSGTSMv8LiPFbvs48OhnAvlI059IP0WBUuLqqRwPxEO7xf1W17MONqtrjpgPmgk9oGgXcTa7GnuJH+oLDPQF0PtCLRRuHyvHk70XNcqQgcT1d6k1pXdEg8QfooeUvckFSRSYoJ7jIYXeNvVA2TOJ3UUqb+CEtWkbiEKQ3iPWs9N8LEecrem48EkgbOYeDgi4YXEHcbLLX6CSSSjRkptGTwzUr/jd1qN4uxw4hOvcNPFoPgr+M/pJJJIpJ9ObVUV9C63fkmIE4S13ykFIl+I3iwIOoyVJmTXDgVo1ItPLb5is9o50gVSru3m/vzZP+bCx/hb0VJhyV/bHPgoZfmgt3H9Vnx6LTmc3Nsg6LrRoHY6K3DJZzf4hHEFW9lu5j2dKsSlOM1WdqrlQLFVHDNVDoX4ZIjwepasWqCoAObi4EFWq34w5RVNyW9FxvqmoJ4yrlOTiVGNW4TmOCsSq+zucXPsL6XAsrhN1XoWYaYHjmpiVzdYW9OBIORItwTRmUQgkE0rb4ZHjqcU4VVQBlM/+8oSbIA5oLQran/nHuCcNoVI/rAetoVXckmC6NqVA1EZ6x+qc3aso1jYe9UEQmDS/ax3wA9Tv0ThtZl+dC4dRBWZdNUwxsDasG9kncPqnDadMbXLx1tWKCldDG8K6lcQBNn0tI9Frw7Pje045HBwNjYC3iVxROq7ZkzwwSNADnRB5uNc81qTWevSQbOY082QknecOX+JNOzml5HLHIXJwiw8VNy5Y2V8rzhYA7mtbvtxVU7botDK/wDuxrWRk9lALF3LA8AW/qg6hGnLNNhdxsm/t2j/AOdJ3Rph29SYhczW3Esjt5pkPaUbPGWKohvvaSQg6iJb/GiJJtr/ADkpqfaEVU60TpCNMWBlgoqjalLBM+KV7w5psRgjTIGs2e4kuMsOG+V3a+CJoJHWtJEXOPHNN/bVF/zHf+3Gh+26Eg/aPsNbxMTIez2bKnc4/AWjLXU9yR2ZPe1mFxNhY5BGn2pS1HNhL3kC9uSZkAnVm0KajeGzZuIuLRM07SmQ2o27LqMRGBriPxZKN1BO245JzncG5gIt21QOGuHoMcf1Ug21SMGESloO4MYPVTIu1QexzHlrhYhBa0M0FY4YWh1+biMTeHG6xKuqp6apkhe8tLDbNpPkFmzFl1Ija6ritpj/AF7O24TxUwHSeP8AvBZaSgBHCOCsxxU5qYqc8pjfDypOMW6gLdaq0dXS15k90p617Y/icTGAO9wWvGs6NrJKQupwXXEgt/1of/mmOkph99w65Yf/AJp402AmloKMT6d0bpJqqmha0k2M7HOsN+RPqpdnsi2jA6enmvGDhuWEXU8auxXMbU007Dqxp7FqjZmecwB/KkdlvNiyVpHSCEymxgGnjfXmPA3CGAkWHT9QpjQUx/qIh1NVyooH0lS6RzmuMgysTlkOjoTO/sH6orOrYoKSnAZACHuzDDgJ3ajrU1W59RBStfmXkam5+E6ntClqKSWrcwMjeWtN7gXGoOf90JtWLTwYAMIcQwZ3Oh4bgERo0TSZHyvtaNhJtx/m6qylzmuGL4gbkBX4YpP2c8jCDIcRJOQaP5PeqPO+W56HA+qDDOyg0mJs7cbhoYza38hOhoJWcngMTcLSLkOH3icrZ8FvVdc+jwxMax1owTcHfpoeCjg2q+R9nRNa0AknEbAAcFvGfJTgbVNdZ8rbWNiJ5cjuuDuWTtuhrqyWN0rMHJgjnSOcOwldGzajGjkjM8utnbcpWSRSx/ZkFmmQtZVY5ah9n3xYZaoYiQS2NpvuyJ7bLRgpeWlkNS0vazmRjcBiJvl1rotntpaaN4eWNdfWQjJpzsLq+DA4ADkXA6ZNKxl/Wr1PxyVRs2A0sjoInco0XFg4nuWe3Z7xzZKc80Xa4sLTbh0LvHNp82vbCDvBDQUhFTkZQwEdDGrrx14uXU8nDUdJI+phHLSOp3uALHZkEHMX6l2G16wbO2e+dxsWcmzS+rhfwurXIwZERRg/hACFS+DkyajBgJubnep11KsmOIrKuGrNTJtJskfKStbG1hPwtbYHFY3GZ70YdkbPmoZJYJ5JMAu9zea3tJbu/kLoKmWJ8ZfT0l2MBIdITbsGp8Fh1tRPVXpxI1rRLgxjLCOAGg7uKkVPQiCCBtLQyPvJIC9zwObuIByubA/Va5hqOXu17WxEAWN8ssstFzHs210u0sieShu4m9xidzRn2+C7B8YdfHiaHsBHQQLd4VbhNhEfNc57xa5BOWnBVNvgM2JOGNaAbXFuJCsXtXmPF/Vh1r5nMg9n1UO35Gx7HqHvGJoAy484LDf486rzikZGOGnX/smYcIsE+rnZNVmVrcAIAAAHoFEHj7xsOpajnUpbYtTSLhw6U8Oa5owOxEbt6YHWcURBC4sd4Lt/ZQf8KeR/zneQXEEHlHkA2vqu49kg79j3OhldbuHqoNsDJY/tA7+it4uee4Aeq2TZrQSbXKyNpPp6iWMvcTyQccIOt7Xv3IjMgiknaGRtxG1+pblEZW0kNPTsa4sbhLweYDvz39iyp6mQQBsQjZGRcMBFu39V0FISKOAu15JpPcESenM1dbLPRve6waGksA001txWZTVL+SkbyrmSZFjh23HbcdyuUoq3QtLYWCJrG2e92EHIZdJTyKh0Rx04awi5eCSPJFmrMFQ+faFNHL9oJHAHGL5BpNu+6sTuiEdSJHBjBK5kZJsI7A+HN81Fs6GJk9JO+ojYY3OxNleGGxYQCLnPMlN2jSS1NNK2ExlzpXOwmVrScnC+Z6VFZs20ORpnNdLBUzkgMLGXawDU5jO6kpKwvEbi2GRpidjBYBheMXDqCqj2e2qfho3u/K5p8irNHsPacUsjpKGdowEA4DwKYK42tNhBEVOf/TC2tgSHaTJ3PZHEYi22But7/RYLtk7QjNnUNSOnknfRdD7LxPpqap5dvJFzhYP5pOR4pgfUyzU9VJAyfDgGIv5wsMN9xVPY73TbSL35l7w453zsfqq/tIHzTzSQgutIM256AcOtWtiNJrnka4zn2BVGk2slk2w6nEjmRhocS2Qg3z3X6BuWi3lHNJ95kcBrmD6LCoh/+q6y2gDmjsDP/kVvEjk3udu/n0UVgxbdllMALM5bb2n71rZtTIdr8vI1vJMseMcZ1Nvl6FQpnyE0jMbiS4DM3011S2eTykZwsLsssNhaxO5EalbU/ZtBiZaR7Qx4haL2cL5hFk8UVHAZmRua5pA5RhcNBwKz6uQPq2NcHcwstY2AvnpbpU9YB7hSh2TbmxGe5Uq7FNAZ2MbTU+Mgi9iN/XxA7lfcZDU4ntjGFjrWJtu1v1LBi5tZE8G7g5uRFr3kI6VvPLveW448REejTcZnpsgy9qy0PvDxX08RktnaSTSw4DqV+d5ELhLABFgIJE2635brE9oYjJWSvBDCYwLPNt3ctraD2mjkZZ1y0AXaRx6FFV5BEKOanmppI4o2hp+3GQAFs8PUqZh2cNnzMLagQv5PE8TRm1hZuqv1krWbMkfMxswwjEzFgLhlkud2hWskYKGCmELQ9pccZJcd2vWUFl1FsgzBvLVAfcDDijI7c7q5QMpIMboHVkmO2L7BpyuTud0lYLHROqJXuYdHuJvxB9SFsezYB5WwsMDT/mQXKuOGpfG7HUxlhOTqU536imVEVPJSPgbO+MOBBLqd4sCb6Wz4KTahY3kQ8ZukDR13y8bKHavN2ZNb5f8AUFFUBsiG7SK+MtuNYZG372qB2wcDrO2lR3OeeMdvwqxRTtipnOnLjEyznAHMmz7eICx2TzNacM8os12jzwK0jQOwiZBh2hQnm4bcqQb4bcOK2qGldTULIXywFwP3ZmWzdfj0rmJqqoZPN+9TWBcAOUdlqul2Q98uzYnyPc92I85xufiQUJ9j1cm1DUxcjJEZcZLJmEgdV1XqdjbSEbf3GoNtcLCfJGed7NsysuzA0uNsAvk0nWyt7OaJo5Gl3JubG54e0ltiCNwNt6DHq6aeOQmSGRo4uYQtf2eYXMqWEauIseoBSw7Uq+Qkfy0zDGzEBHNYHTjcb1Z2ftCrqnyAy4Sw4QXNZJl3IM2kcf2oXHU3Pf8A7q37QR/u8Uw/q3EH+8B6qnFIf2m90hFwSDa3DgNFty10METi9scgc4twyA65HgVWf1V9m3O/ZlOB92d/8+KLyf204nIMAGfRZWGVtO1wdHFG1oN7RvaAbkZ5Aa2VGVz5ax0mjXl1mg3w53shWvSXLWvP3gWjqyt5FXaTMDgJB4Pw28VnxVEDIYWFz2uabHmm2h3hpUkFdDG1zRURWMgLQTYnn3Nr2RW0DapfwwNPi5eaz8ysa4Ou3Ez0XemuY+Z2B8Tw5oGThx6HHisSX2bp5Q+YS1ILSbANJGWm7oUxU0urPzgKTe3r/wBJUlRThtnF51acw0auHFyD2DG3AXuN7ZNB3dDimBlrSM/N/pP1XJNbg229uobVkf4115Y5oYcEgBJNzE4DMHoWJLsvDtV9V7zGQ+cvDCx4OZvwTCOexF7S52ZdcnvWlYuo6y33ZI5P/wDm4qdvs5OGBoqac9NpB/pVhuzJfcqlgqaYGobFbE8i2EWN7hJGrXPs/oTuiVvkU0G0T+lzR2Zn6LXGxJxBJEJqVznOa8ETNtlcanrTHbCrTE1rTTkhxJtUM4Dp6EZNpXfvtS7dhLj2/wC629nj93xn52OP94LIbSSU+OWYNAkaxrLPBvYZ6HoW5TMI2ZIQMw3EOzP0WmL9XKKQy0UMh1c265/bPN23noQw+nouh2fTTx0EbHwyBwvlhPErF9oaOpO0RKymmczkRdzYyQCC79FGmPI2xI4GyjI1V2eB/LSHk5QC4kHkjZV3MDTm8DoII9EVDKLFh1DmA92XotX2Zf8AvVQ3jFfuI+qzZGF0ERDmHCC34wL5339av+zbXjaMlwLGJwyIO8IjY2629JGf+pbva4eq445ldptj/wAOxn7skbv8QXIzwPjme3A6wcQMulEMZ8JT6b+uad8Z8M/RJjCBmE+mYfemDTFdveLIiOE3yKVJkHtPFCLIgo038SQdPqVmunCw74SpJjeVx3O53fmmFOfmyJ3Fg8MvRZb/AE1JJJRSSbnGzoFvFFBmTOpxCv4n6KSCSikg/wCA9SKBGSqU+rsZcQ+8xrvALP0qHDir8xJigd/07dxKovyqQqz+L1cMexKB/wDy3PjPbY+izWLUmF/Z8fgqB4grLj1WmKkZlI3pyUmznYah7eKYMntPSjT8ytsekKxF2qGd1SetCoF4wVQeiGA8x/UrtSMUDHdSphps7LUK3iaaJoOoG7NFVHCyYnEtJ18ELt4lA9isxOOVlWjGJwAOfUtanibRND3YH1LhdrCfh6SqlVm5MA0QunGyY42aTwWHUWkJw0WJKDyjiMs1Yp2zPlZGwvJtcgJia0zqAp6eknnu6NnN+ZxAHipqPZdS4NllgdyQzNyAT2aqyarQ3sWOG7TPgsddeL1fw/jP6b7UqmkmpsPKssDoQQR4I0dDPWOPJNAY34pHGzW9ZV/3+OSMxvbjjJ5wOR7DdaTKmhbRNBdG2naLhryLDsVl1y/rx4X0x5v2ZBHyEWOpkPxT3sB+Ub0yl2dNVPPIgYG5ukcbNaOkrUm2psoMywzWGjIwVTqdtQTRthFM407bWbjweA+qrl7QVNLStGCmqHTSNHPcRZpP4VDS0FTVS8nBHiI1OgHSSrjKjZMkzXOZUQs3tAvu43Vis2js6WEQMqJ4oP8AlxQgA9ZJzRfbKq6Q08ha2RkzfnjNwqwGehVkPhbcMc8t4FtvVRPcwk2RUY0K6ummcaWnfK/DEITd17knguWuF1ey+fQ0l9P0C1yx2sPdytLKyOziYOcTkMh+i412Ts129OMTWjjG5vmuJmGGRw4FOjkw6K6I7Nhxtu0yWI4hUdcl0Ne0e4UUtsgAfFSL01qWKOmqKmKNoa1rmPAHAGy532hjEW1JQNCAfBdEMqlx3vgHoVie1LT7+x9snxhW/GefrG3KeGB0tNKQOaG4b9N7qte2S3Njc7Y9UDukDvBSN9fF/ZsEUTKGWKMNM0Tg628kfoqftQ0/ukvGPDl0f7q5s12HZ1C4/wBXLbsvb1UXtLF/w+J3ySub3/7K34xPrm4GGWURjV1wO5bcOzeTq6N07QY3v5wPXZZFA7DX05/6jfNdXtIYGxO0wTEHqUjXSzABE8ACw5hy3WJasD2kZFHtNznscXEA2bkD1ldA/wDiub8we0dlnLF9rmXnglH32W9fVavxmfXNk5pA84JFL7wWHV1ULf8A9TDpo2/6li7HH/ANrtOYIvbtatyC/wD9UR//AMo3zKxtjZ7I2wLfcd6LbizqRjXUcQ5OM2vngFznvKlEQ3Rx/wBwJUBHujOgu8yrGpWnK32loadhJcWR4gW2OAcQr3sU4mhqYSSC17mi3b9VXpMmyHcGg+IU3sYcNXXxHdK7zb9VlriqdRUVJc7DV1AscrSu+qihlqzKzFVVLgXAWMzs/FTTC0rmjiUyLmyB2gabomt3a1SIaGikcRdzbEuJ1wjgCs2OuY8fHCP/AFbeYCs7dbi2DSO+R9vB30XMrFejn3GtUATTxzYmlrTmGnEbAdHWVO2VtRtKna0PGTsN2kZnLyustsWGlc4j+qv3v+gWt7M04MvvJblCzCOskk+Fh2pIVs7XqoaGiZG9+DGcIyJyH8+KzKKeCrqWRxSNc4m9lT9odoyTbQdFDK9sUQwWa4gE7z6dim9nBPIaibE+Tk24WNOZub/Qd6fqZ6Cufy1TI4ZtLzbqGQ8ln18j46doZiaXPDTcZEWJ167HsW4aB7AARoLZrF23zJ4IfkaXkdJy8gO9a/XOT2pPfyTS5uVgfAFPpqyZkk0bXlpN7nTfkPApSRXwsJ1iffryVSnlx1TXAZlgJv1fqq20HuvGQHHEPFdfs+IctG0DKKO+fF2XkD3rlKWLlqqJljznDRdUayGijlNTJgllJwtAu61rCwUSue2lI2eumkyIc82J4DIKWjojDJFUVAZBE1wcDJkXW4DUpe9NiP7pCIj/AMySz39m5qOxQarbEzZXPeSzC5znEmxtfvVYbjDNPKREzkOTYBykgu63Q3drv7lm1kOHZVVVzvdI4hzGEnOxNhbcOxa3KkU1RMPie7m26/8AZZm0hFLSx0ssrmtYQ5zIwC42GQvoNd6NuVYyne3Z8IbIcA51ntOG7iTfJQCsY6J+Aua6+rjxBBt3rbqnzRULmUFNHFFyWDHiGMi1gCdSubNBWwxPe6FzY2tDnEkWtlbzSK6/2cpWQ7O5UazG4tcEAZDPqF1uwSBzSzFca3cQfKxXN0k0tNTsiwAxgABzbg9GYWnR1pc+z32PS76hLW5Ee0HuotuU8xDTHOzk8QNgDe5y7lS9p9pcpsuWms6OUSNa9pAzbx7wFu11PHX0roZb4bhwczUEZgi647bVZHVUuFwLpovs8e5wDsj4FZa/GBhDjl8QzAQF8VrdKDn4ZRldWpWNLIprYeUYbjqKs+uVMMMb23GTujJNkvERjOIHQ77Kdoc8sDASXHIDMlaT9iMY2Obak4pYgL8kM5Hdm7rK3Z6ZlDYtA2s2NtB/J4pWv+yI1JwnLxXUUrYqOBlNTw4S0X5MG5udb8O3uVLZr6OKBsUDHU0TpMDWgXfI6wzLu0LYjY2NuGNoa3gFzb31hnur5WtfUPOF1/s2HzO/ssFl7XtFPGyNrWgQHIDKxuNOxbzyGwsJNte1Yu0ZaN07TLhJaA1zsZyaDwHST+iIyxDLVc2FmI4bE6AC5zJW+XyiltG0BkUeZOhAHedP1WZs91C2j93qaoxyPcThDsOui3p2tfHKyQ4WuYWk3tYEEIjiNobUnmmbHfAxpsGtsLJRTsMEw5Ul2brE680+q2Z/ZqkqJXSMrXAuJNrAgKCs2GKCimlFRymMtAGC2ptx6UVe2RHTSzRc5sj+TF2l5NsgDzdFVFPHWQ4nPfGQ99sFr5EceFz3q3s7ZDqLaHv75g4cjhwhvVn4KvFsyWroYCx0YAxFwffO5aeHQUGZtKGShgxsme8k2vIxt9263Sn0FU9zg7FE5lm4hyYBBsb7uKVT7M1753OZyJZlhGKx06kYNlVtJ9mWNM7wXMaHjOxG+/SmGjVbZlgkY6J12nVh07CCtjY1S7aNNJK6acBr8IwSubuBzz6VlVOydpVNBglpxyjZA5oEgOVs9SVqezdHNRbOkjqIzG90xdY8MLfoUFY1EkE9VHDK4PMshu+Q52tqUz2cF5JDwuf57lR2tHLLVvbEx7m8vdwF7fFqe5afs9G+MYnsc27s7i2VyrEq9DUNmq5WQyw42XJIjaXDMa5KaoMkFLJM+UOYwc4cnr2A9KxNgxvZtCqe9rmkxi+IWz/kLUm2nGHS03JyXIc3Hu4eizbjUms2SrpGGndycLLvuCIjfPtKNPV7MfI0RuibIbNAwOvfS2QUFXVCJjWsnfe17gmyxqiSXl5XCd/KMkIuNxud/YuVnk6z03NoGBzhyTGcpibc5i2lslYn93bRUgqMLW2OHEbC656N8z6iMvnvkzmm/O09eK09rwS1GyaBsRAIzzNluc5zmsW718XS6giMLnPYXEjCWyYrkOuNOlFm2GPnL5HRts217HS9/Vc6KSphkiJc24c2/OHEqJjKiSoqI4g9723FgL7zZSc/+tW/+OmqWU+03PeZg67Lu5NwFhewOakqdpCpc+Fojc054mOvoR9VzsUFdEYmkYcTmh4xNzAc7LyVUxyQUjzKC0nC3iNSfQKZf9PX+Ozma+WjMZg5NpFi8XBFt97LMdTRGqbincbEHD1DrWcJNoxQxU8LHtZJGMYBI1Jvv4WUXu8x2hJI+OQDG8i7Ta2ds+5Mv+nr/GyNlBrHfaNIcLX5AcQrFHTsowS2b48IJEY3X6VzNN74ynkdDFOHYgQWNcDv+vguli25WNhiH7NqnuLRnc34cO1S+U/Vzm/h9TC6sMDmOjeGkPzOEjMHpupKildPFyT4g5p1GOygq/aCSINe/Z85JyINwR4dHims9qaZsIllopmhxLLG2oAN/FN6PHkxuzGY5YXxSNhcBvyyv96/So5NhUMeV5AXAizXh3ldXP8A6m2a5mMwVLG3sThG/qPQnx7X2bM2zXzZnLEwmx3ceIU8+v8ADw5Zk2xNnGWS9TI1xccQMjcs+Flo0dM2npWwwvxtabhxz333KUQ0+0GGWkqHZuOeQA45WQ9xkiIMQhIDvvMa7dfUt9V0n9Of1jwoGkic8vdBC55vdxjFzu1VYwMZWGMMa1joxcAWHxtVx0dY5xxwU7m7iGYD1XDvRROp6gTue+nszk7YYpLkm40JBKvnzf1PDpVfQxCQRsh5jwQ9rScwMvorVLRx0pcYo8OM3dziePFFjDE0uEFcHEZg2kA1BGZv1p3vtKSbyYT+OKQW7AStSy/GbLGIR/xl5/E4dy0drUktXQcnC0EmRxte386LMaQdquIc1wL35tvY3F9+e9dDTnHCLMLjiBsHAajqK0z+saONoD2Pij+JgsRpcjTqsiWxy17DgbYFwItvtr4hX5YGsc/FDO24c43bcXBFs8lU2Ywy1bi4ZNeSfD6JCteOkp2NaDBHk8G+Aan/AHU9PSU0gqwYGWsSMrZho0UPLxEOGMXxgi9xw4gcFZpJ4mmYcowgsJycDr1HoUU+fZFA6qhHu4AcHA2cRpbp/m65YQ2dUt5UsaxkjwcssLrWXae8RGWMknNrjm09HQuQrYXmariAuXCXCL6gyNI8CirD4aoQt5OtkDrt3mxzHAjpT5zXtYC2q5Y42izx09N1MwHkW5HQOTpzZl/xsz/tBEQyTbRga3A2nkGIAANAOtvlHFU6rb0oe+nljvJG4Ahhdr0c6y1Jb2Bz+NvmFy20Wuj2xUkix5RhH926aroH7bijty9IW3Jbm9pzGozB4qKDalIWfaQSNALgbRA/e6LdSytq2b8Yy5V+fTZp/nqVuOSFssQqQ0Rcg8PDxcEcoCL9qaYue+7LNQzE98bXsOZD253H4j0pY9myg4a/Abn+usfFhVZrNjGoYY3UwbZ2MtfhtpY65KyyDZr2tvM29sx70cj1YlUZ87WFjGxScqAbEgg2sSN3etZsD5dlyRREBxj3tJA46LFmp4GVbY4WhzS52YzvzjvW0zZtJLHh5LCeLSQqz+pqeiDoQ+RoxOu67Yy0WOmoG5VtoU1WyzaIxuYWkODpwDfo5wVN9H7ns+klinnaX4A60htna60WUNUAcW0KptzkBJcYd2qjShHJtVsEboaepkZhFjE5x3Dg5NftTacQvJDWsH4jIPVS0Wz6r3YWrjdrnNAewOAsSOHQrQi2rH8FYw9TMPkQgymbZkjZLM4vu6QAguN9OkHgrtDtT3rE7lRHhsLljTrfi3oUc79rxVoL5YXB0VyXkkWB6b8U8TbQYDeipHBx1EbACR1IqxXvqBsyaR743x8nctMbL6flWe7asDXYJIKcusCS6KPO4B61PNW1L4XRTbNY5jm4SGOdp2FZcTqeaMGpoJ8beZjZLhvbLQgoi77/AEDs3U1P2RfRyjnqtnFmKKCFsgcCCGvG8fjIUL2bKccxWRnpwu9AopKbZ5ieWVhxAEgPp7EnrDk9jQx7IDiDTRgg2NjIPqowNhGV1omB+pHLvHm1UzRUtSTLHW0t384tfjaR/hKYzZErZ8cc1K5vATAedkurMaXI7IIyYB1VI9WKOnp6CWNwlMgwSOa20rNNd4z1UB2bVgXEQcPwSNd5FRCCcCWJ0MmJrw4twG4BH6LPtr/+tEbO2a4ZTVA6nxn/AFBH9jURzbU1A7GnyeshzHN+JpHWE2zehTVz/wBbP7EprZVkw/8ARv5OVVmzWOqpoPe3NwEEEwuzuOGao6aZKehmMVUXWa64aCHjECL239asqVaOxxo2vbfphkH+hNdsaQaVsHaXDzYqTZZAB9o8f2intqZ2/DPIOpxU2LlWDsiYaVdIeuYfogdk1W6elP8A6zP/AJKMV1WNKmTtN0f2jV753HrATYZRZs+pnpwyMRufE9zXDlG9ByzUMuwtpmRrm0pcB8rmn1T4qqVkc7hhLi9rjdoI0/RRTbUnjAIipznneEK+mfbQZsquGx6uF9HMJCWOYMBN7OF/C6yP2TtFjudQVI/9J30WrR1ZmiqHuggxRROeMMYFyAoI9tSWF4ox+Uub6rXpmqbqCrA51LOOuM/RQOje2qxBjrA5m2i227akA0cD0TvHqqg2pNT1Ez4pJGmXMgSuyPfn2p6QpHDkmjU8AqLyQcrDqV5hbyROpOpOpVGUWcbKohfzhY59asUpM8HI42twk5uNlBfNOip2ySSjO4zCip/2c+xImhdb8SAoJdxYepwVXAQSLnvSwuB1Rcbey6T3aGape1jpGC0bSRm46Kmaapc9z3xueSbk3uoYy99I9gvzXB1r9aY0S7sXerqY3WbFqngl5ZH0E3KsN2FARhmmkLjuADb96T9tSvFrMaPwsuR2k+io120ahsbBJJI8vBJa4gNtuyAWG/dajdi7LpjjfBGemZ/1yUh2hs6maRE5thkeRZfxC5aCoNTVkuija1jXPNrnQZZknfZW6ZmDZGLQzzEjpAH1VTGtJt2IXEEEjrb3kNB81nuwPc577gE3wA5AX/VU5CRhtldw0Un3c93NKx17dv528/FvExpyaLprpGONnta7rCpiUhgG8BNfJZoKzjWnSM+1GD4XHuWcKt4cRbQ2zzWjRVLYqgve3EMLgLbiQQs0NMhxu1IuVuOPX1bjlLgMrKTU3UULbAKcBAgqFVVSxTEMIw8CFoEZLKqRikJVhUke0JXOsWt0vdd1sGXldjU0trWcP58F5/BHaOV/CzR2/wCy7f2Ykd+wWR2uS42Nvh+LXuWoxW7TDDJGOEjh4j6ri68cnVTA5WcV17J2cq7C4OIlvYEa2XMbdpZjX1QiikcMZthaSlOWUyphJ/it711M5D/Z6leOcBDfLoz9FxB2VXk3FFUf+076LtqGJ49mKaOZjmPY1zS1wsR/N1IvV1o0knLCil3SQkeGXks32nZ9lSSX+6W/z3rQo2hlLQBuTY3Bvd/uotuUstXQwthZjex5FrgZdqt+Mz65ILe9nhjo6xnUVn/sevGtM7+836rX2DR1FJ70J4iwPa0tuQb2OfmFmN2+k1J/4bM05clL4KbbnP2RUXOYe1/l9UylZzapm4tDu9WKhhqtmyMDcTnwi1uI/wBlqsRxcRwzxng9p8V2m1BjopiNcdx2hcwNkV4eHe7HW/xD6rq6gXoZN5AY7y+izG+hYcXInecIv1ix8lU29Te87NgIa4yNyBAvbcb9ymp3YtnwvHxNYO8O/VWKlnKUrmAfDIbfz2q9bnpOc8vbiZKCeKF0srHtAItcKoAcQ6+C6ytpJHUrmMhExcRzA/Dl1lY1XRcjA5zqOWE2P2hlDmt0z04lc+bb9jv1OZf+NahlJ2z7xTva7k6ZjCRnYkk27vNV4aWKlo9pQxYrvpnyOub2zH6pmyKdtLRtaPieS4nr/SyZsyo96ftt97tEL2N6gP0XSOFZ2zh+6/23DxVneq2z/wCC/wD7jvNWlt5uvqzSklsv/b9Qj7JPtt7abPxuPe79E2lP8Td9mVF7Mvwe1VY3TEXf6is104TVzeTrJR8rz5qsTcnpV3azT+06gcXkqq4Brs8zYFGP1uzOhfsEPnjEkbXZtJtvP1WVE/ZMryz3RrSL5F5ubdqvzR+8ezM8QNiXA3G7NpXONg5CXDLO+VpGlgd46FmvTw6C1BLG5romlgAuMVshp2K7GIKHZ5e1vJRfERvA1/8AisDZ8UdTXMhD3OjxAm7Rpv8ABXvampwxQUoID5bvcD4A9tu5J/q2e8T+67MeS8wC5zJOLNbWxaWCEXgjDGG7st+70XK0zpJorZFwIFg42JFuhdvQR8nFh+UBncNVIdeks7oGsvUOY1vF5svPtqvZU7REkQ5j3ZHoGi6SeWOop9oVVQGyNieY4w7QZC/n4LkHyveRk3mncVtkOWY5wuS17Cb3G46+izYRyVfJHa4A47r5K7UFsvOc0hzc8uB1WS15G0JGuN8i2/G2iUdPs0PfOXMkezCxxuw2PDXtstiupIqOhjjaLyyEF797rDM99lk+zLHTVRzcWkDFvyBv6LT2tX0b52u5R05YLCOIi1773ad1zkolZ7IXSSYGRue47mi6uUAZs51Q932s73WLIucWAgABx0BVCWullbguIoTrFFzQes6lWNiFrqaQAWb7zaw6B6A2SMxfnZPycbJJeTa7+qiJ06Xansssiq2rVU1VJSULYWNZYA2zvbPetyryqXBxAEbQPX1WfSMpoap1TAWtke4uc+5e7PW2WQStRU2g6cbNIe5pLyxps2xuXBOkgnmjdQuYBE6RrjIB90Z267jxVrblUyohpYw8HFUtyAtxK0bRmoiPNa3FiJPQpKrmKva1PTzzUtTDLI6CR0ZkaGm9iRfNWoqmJ+zXbShbUCJjsNg3M21IGLQLnniSvr6iWONzzNI54AFzmSdF2NBSwU+zqeB0zQWMzaXjInM5dZK31MOerXPV/tNJVQe707DGwiznuN3EcOhYpF3FznHCTlqVpbb2V7ttC1FFJLBI3HeNpcGG5uMv5zWj7P0EsVPLNWYIKV9sLpciSNbDVPWG3XKPbiqeYCcwBYLombBe6kgl2jM2ihaL2f8AGd5s1bzeRhs+ihgpiSWieVo5R35W7u1c97Rh0VZEHvdI7DieXPxF1zb0UnupUv7UpqNgj2RBgByNQ/N542O5YVbK+eXFM5zja5ud6lYSxji0HDuy3latPsRjqXl9oB8BObQTznCw0bqr16SL1HHNFNs2KpkaXNAldbQC4AueNgFvPnAdgYC5/wAoFz3bu1YlLCI9pQxHHA2OnwjFJzgMROZ3LfgZGxuGEMDfwkHNc9bNdSuewPqHkgj4GnK3Anf1CwXPba5tVVtY1oaGsaABa1hf1XVTPbyLSHDKw1XO7WpJsNXU4WmM2ffFuDQNOsJEZAbj2hCOJjHkuq2w8HZVULA3ZhJB3k29Vj02zan3yCbkfssTDixDQWudb7lvVVMKqnfDjwYiDe19CD6LSPP6sNLxYDO5T6Lm1LRbXD5hblT7KvLrtrGaWAMZue4lVX7FnoJYnSPY/GQ1uEOGeu8dCUifYcsrjOTI8gUTrguJGLEbHuQ2lVVFPTUvu88kTeTuQ11r529FapKOXZtLWOqRYuiIbY7s0yr2VU1kEIhw2YwNNzvBeT/mCis6q2rtGGcNZVyNyGRsc7dKnk2lU2FQKjHJHGA15aMrlt8rI1Ow62WVry1gta4s47gDoOhKWjk5OSKxa8NYOc0jLPovuSiWi27XTSuY98Z5uV2AZ6DRbWxqqauoRLO1okxuacIsLDrXM0tOYKthfNEMxcXN9epdJsk8nRx4IxLz3EEafEeKDGl2s6kllgbEHipuC7FbDmR2q3sKNooXv+GzcRIyNgAbLDnaHzQyGRodhc4NINzm48LLc2ecGxXHe4FvhZWJWhS17a44gxwdhxZgcbLNn2jtKSJkT6F8cchbjcGOys7j1BWdj3Jm+EFvN06Qr9Y/k6SR7rWBOfYBp2rNi81wlSyKWKN0ge24JuNBcnoVWdjHvnu+7jJi6hc/UKeWWaeiDGywusbEDmm2RHxW3g96q1MMrHuJjcGujab2yOQJzSRq3VmjjaZ4HB/wt7+cQtb2gudl0GFxGf1WHRNIqILg5AjxK2faQF2zqGw3nzKrP6ygJDJBzjm5m/pKMUs0T6iVkjmvxZHfo8+iZE0mely+9H/mKaxh5GpyP8QbvwyJi6kbNK7ki6RxILSTf8xUJkkNEBiycRf/ABKSNpxWOVog7PojcfVMlZbZtO6+rnDu/wB0yG1ZhrKl20aVhmcWXiBHYL+qFNtCpdyzny4gG3GQy5wPDhdRCJ0de8YrcmHDta0/RKKnLIXnG03A0vlcP/8AipkXa19j1G03UzhTTsuX84loNrAW1HSVfrp9swwtdTyNdJo8lrO23h3LK2Q1o5ON9VyPKX3kAm4Fr9i6WSicSGuAkIH/ADD09K4d3K68zYxztLb0cUTmxslcQcXNHEjcegKQba2sIBJNRBz8RaRybrWsM9VJPsjaT5GiB7WRAkfEMu9XKbZcjG4JZ5HEc64wj0TrqSLOWaza/KgOn2bTuBIGYsOvQ8PFWve6KRjA+hDQDdobpfcRpwV6TZkUmIPLzkOHT0KhW7MeRGGsqSIyLcna1gSc+9ZnUrV5rHr2jlppKKnLIiQGtdqMs9/G6dSPqYrSCNhIjIAdoTc9Knq9kVQhJgdVYnPuWvY7mgX4daggoaidzaZ1a6CQMxXdfcXHy8l19WOfuJmVe0CzlDSizQcLYze56hmcj4KVu2ayBv2tPUBoOPEQTcZAAXHEqvDQVsTajBVsfzcLDffzSTp2JjI9o+4R8vOHU1gQ1tsTQCOjzU8eTa0Jtp11M4B7ZG4mBzcVs8szbvVOeTZ7wJPd5GYibkk3vbXI9KkjiqJqieDGLWdk47s7WsmVHLihEz4o3NfI4EgDI2AHkVqcyfGbb+o4SxteMBJbyls+oX8VrbQc5lBzLAmVjcwD922/pcsWI2qmu3cvfxC3Noi+zC6/wzNPixdp8cb9V6Zzv2fFI52cjHaZdO5W9nNEUMzxq5rn+F/VUoObsiO4HNBsd+llpUYAocTtC3B2Wt6IVJIypa6R4cJObf4GHj0BObFUveQIYZSWjIscMh1HpTmGR0cYAbd8ROpHDo6Vb2c5/KxmwJMZyvbh0KNKMULuUFqWMlzAPs5QHHfw1yVQSNG1ZC7lYwyN2K7w5wILOFuC6PE4hgMROCTDqDuI39a5iqbHFtmpvzGkyuIuQG/Cc7ILJqGNpGudO4u5IGxhvu44T5p9TNC7mielc4OzBBDvRRwt5SgAbM7+G4ZC4OvEKaYOcxz7ttgJzZfh09CBPAfG5zG07rZ3jlH1KjqqB7zK/wDfY+bpHJdunS0ZfUozxxFshlhpyQCQcWd+0LK2j7xBWSNoqLHFkQW49bZ5tNtUGhUUwlbhiqJ4H4i4nk2uDrgbsXQo5KYy8pgqImgB7bSRG2I2IObTYX3KCbassEbcD6nFzbsZMcri+hBSZtBzHPBkcS9z34nRMdezA7PsG5BAygqWvwuds+RpBH2eC5Nt4sCopaDaRu52x4Jb53Y2/wDlcrkO24qiRjC+N2ehic3ceDiE/wB+pJgbR0peRlgksb9Tm3VFSmYDUR4AGhriAG6DJp9Vb2yGGACRheGi/wAVjr+ig2b9pM5w3SG3aB9FqukbmwySNG8GHE3vwlWsT658vYI3hokDuRa65fduQGgtkrFbWgVkoNRXNcHlvMkGHLIWGSlq2wfshxbLTulwgWawB9r9QyV47NhqCXOpI5XE4nOEjgc8xexPkstsZlW5kLbV1XGLu0bivmTc84Z5pzdoTat2rMPzQ/7rR/Y8LzJG6CoaGOuAx97AgcW9Cru2NTDmtmqGHg6NrvJyqGQVU08rxJVie0RtzMNsx0KYVUnKRsfNG6NmCQR2OMaHM2tv8UKfZopqpoNQC2RjhzonNtp0Iy7OJme6Oop3h0IjsJQCCGgaHqUUjtSqicYWzUBEfNGJxBy7U2KvqmQNwQ00mJziQZAM73yz0zVSt2RXOqZnxUz5GOe5zXR2cLE9CqVNLUso4mvp5Wuje4OBYbi4BCDcFfVOBDtnsP5Zwo3yue04tivPS2zv9K5hxLOgoCZ4Op7Cg3IH08VJE1+zppOaLva3VQyVNFywYNnyNBHxF5B7s1VkqZooYTHNI0YNGuI+8VGNqVjSHe8zEDUYilI0MVB8k7eotTGxwvrcccsoYGC98je9uPSmnbFS04TPMOtJlW6olu52I4HAc0Ddf0UlrVkXn8rTyvi9/e1zDYhzi1OPLS/+aglPAva4+IUW0qsM2hM0xwGzsi6ME6Deq3vkZ1hpz1Aj1TyPFbNPVb4IndIjYPIqtO2aGthAga3GLWwusbZ/zZOp6yFkzCyngDg4WIc76qSrkwy0hYcxjsQTcZnI3VnWpZhjo2D4og3/ANTD/mCTYGP+BhJ/DMwqxU12CqlDTMGhxtZ49QgNoRn+IyST84YfRTYZURoZNRT1PWI8XkonU5Z8YmZ+eEhWhVULjd1Ph/LGPQqaOtpGfBNUR9Tnt8iVd5P+THc+KORzDK20jRY8DdNlpTKwBk0R/tLUnmjqNoUr21Ur8OIXfnbLpCmfUUrvjqKV4/6lOw+QCvpPatsynbA/7SVhEkZY8A6XCibsPQNroT1iyusFHMQGR7PlJys0OYT3OTjT0jnEe6xAg2Ijq3A9xBV/4p7VRsKY/DUwHtP0VGfZc7KxtK58WN4u04rA9q2fcqcaQVzOlkzHfRZ+1qeMywXkqA0nCTJELjqsc09IgijfHCA/JwJaQTncKCoHOVqejbSysZHUcs0i/OYWkd6gqBkDZQUzkrFIQaoD5m2UDk6F2GojN99kD522lcAoD1q5VC03QQqjhmgmoajkKprnjFGcnDiE+WMwzOZe4ByPEbiqllcieJmNjkdhc3Jjjp1FBpGpllkBke55OViqO0HB1S4AkhvNuVtjZVVDIHPiJa3PLPyWLUUlSXPPISXv8pUx0l9oKQYKWql44Yx5nyC1ahnI09JAdWQhxHAuzKhpNnSzUEUWJrCZS57XnCdw06gptoyNNbM/EA0Ow3OmWSv4k+qT28qCGkXB37k95PJEkc+1iOlQAmOV7wS4PzI0aE+LBU4xI+1rWaBk7jmuddYiLsDbXu7eUxxklY5sMbnloucIv2q0aSD5PEq7SVbaSjMcMTGvLsiBu6TvSe069RgwSYDpn0rr9hbJpZ9ntmqaZrnvJsS45jja/G6yKPZ0dXXhz2m18T88iu0ha1kLWtADWiwA3Baxzt9KzdlUDdKSLuuiaGjjF20cJ/sAq1e5SKM6gjghsP3WFt9RgGXgniCFvwwxt6mAJ5S3KogfTRcqHCNg42aM1HRjnVTQLWfl3/qrLjnmVVoHXqKsfjPokFiONrS4taAQGnTiM1YlJ5V1jvuoQc3fkHg5TSZvB/CPJWiNxOpKjlHK0728X+jVI7Syga/7GoPyP9LqQQxStbRMaXAO5S7QTr/NlozZNkIytJ4LJNPytObOwmCQP01GeXitRsjXxygEOLQzF0EgFUNDiQgCC9rDva6/clfJR4x75C2+eCT0WVRUwPvUrPmaR3K3SG8ceVgWub2gqrGLbQZwcSO8lWaMkXb8sh16QtIOgQ+Oik/FCCO4qOeeOBr8b2jCCbE20R2a7ltmU7tcdOPNSKjo8qIsH3HPae7LyV1v2kEm67Wu7bZqhst4c2TeHPa/+e9X6UXY1vGNzT1gqiFoAI6FnbcJliZTZDlnhp/KMz6Kd1dDG52ISHDkbRnz0WaKtm0K187A7k2DA0nfxPksrF2mjaamFp+EuF/NYmwOa3bLbXtE/LsctKmncfaGlgtZnJueTxzt6FUPZ1g982vGPkcM+p6Qqhs8HkZTu5V3orVrqrs88yVt8sd7dgVwFbefqe1ikAxuuQLtI8FBsgMj9rjgsS4HEL7729VYpP4p/K7yVDZ7uT9tjuxuaO/CVG+GvtoYdoPOtw0+AWXI7nC3AeS1/aAWrSeLQsaU/DbgifrdppHP2FVkC7mR3AtrZv6LlBUNccL4oyR94tsdOpdRsd19k1jL2JjJH+ILlIpZ8d3HFfpBv2XWa7/zrqPZqnbIZKgNsLYBY9/osj2hmFTtmR2dmcwW0sunpx+zdjXcLvjjueBcf1v3BcZK4FzcbcRtc52zS/Manu62tgRsfWQMY/Fhu8ggc0DPszsu5jZ+6AAuBtfLIrkvZKBj2Sy2zyi145nyC7RIz19cDXSO/YlRTMkbjMz5HsJzAFreAXMREA3Ekreq5C7jbkNPNWSYYGF1w2+HvXDNjfT1ToJMnscWOHTp5qoshogY6SO+Tb2B1GvUrGz46KOonq6zWzcDCMhkCXH9EoA0nnWsRiF+BUkrXPnZC2MyNeAzC0WJudLqa1i/sfZkjtp1FM57XUwbiNn5OzyvbXXeoJcDpnlgAYXHCALC25b8DI6HYs0zIuTLmWAvc8Bn1rngrHPpZpKZks7A45XueoZlWvZ1jTTQG3xOfI4dJdbyBUFG7k46mQ6Mhce21vqrGww5my3SN1w2b3n6qkHbM5NDVy75btb1E28rrjqSmljqAI43nO7bZ5+q6TbkkfJQwOcbXLiBvsOO7fxWfF7xJG3BCWst8LTrfTpPao3ITxgc1873OeHYw1nQOOm/ddaLK2Sl2JNUkNjkk5kQsciT52BOapwbPqppY8cZa0PvznWNrtv4BQbaxR1whMjnBjcRGIkAn9LK8TanV9LXs/UuoqOSOJrWyz6y5XDc9NflPeroo4pC61RUOF9eWusmjmfC1rmSPjcAAHNOf3svFXBtSrAF6gPB+duLzU6+k+Km1at1JWiCnc42aC4ve4m57eFkdnV8rHOme4k3wssL4ekX+u5ZNTM+pq5KiTPG69xa1tBot7Y9MKmjAkom8nG25nxFrb77m/kr1M5SX2FTtF9RLSve/EIpHHMWzw71FJQ1W2Kp9fUltNTEgCSXIWGXNGp/VOrJqWkkiloQ2TkwXnE04S67RoTe2ay6/aVRWSY6iVzjuG4Jzp00TX0mz2luzYuVmGXvMwub/hGgWjSbZpXhzeRl5ZzftMQu7tJK5mjbyjo23DQDcuO4eq0W0c0rAYZ43NOgJLT3EKd4ctNm0o2bXmqah/Jt5NrWlwI47u9abNowS5tmZ2m3muZjgnJLY7F45rucBmB+qkNHVRsLnUzznuAPksNumfU4JOTL2h9r4SRfuuqe15JXbNqGYQGubYHCb6hYcnKveXS05xfMWFp8LKUnCIsQwAvHMvmRfW3bvUHQslcAGBsYbusM/NNJe9xLHu7HkeRWZFO+WNjGTvbhGfOurMVTUtJa+SN7QcrsBOg3oi0feW5sIBtYkkknzVOs95kqaKOZ17yOcLEahp6BxCnfUSsbzIonG2WIlvkFHBtHlw1z6VpeLgYSLg77XPQqp20n1J2dUNcW4S3CTlfM23K1epGTI4S2+VzbLxVaWsbKwMkp5C1zhcA3ORB3BWI9oQfC5rxYfeYR52TUw7FU76anP/q2/wBKZG6Y1UpdG/mhowMk6Dnu4hPdtWgjsHysbfjb0T31NPLC8RztYXtIEjdxtqFQ4zvAzp5/8J8nJgqAXWwzxnM5ssBbPgqFHtg00xotquaJm5smb8MrePQtaR7XU8mAYiWmwG82RHMS0hGxhU/Z5RNFjfFn223rSooOU2a5lr4gQ0XtvRrojD7OiORpa8CNpBHS1WdmACjjD7fBfNWfEv1DR0rqQycy2LW778OhS1szBQzxyGxe1wFs9wz3K6Y43XBY1w/KLarN2k+igIE1Kxzy1xbcC4H8hS1qRzlTRROhLo5WnCfustc20yVGSmeGctC6TlMIaWAEG3JjNbtRV0Lqd/I0D2SEkMwuFmmw6R0LLqjU42mJurDiBtrhyWddJPStTOc5kL5on42ufc4LAizbXPG609vPYKCl5W7W4jazcW93SPNZjZasxMbNHZuJ1zbobZbW3ZKiGlgFO1zjiIIbfiVv8c79Y0RhFXTAShgxM1aT949fmkxkhp5MBjlJczJpBPwP3J/vdQye8kD3YcwSDwJ4Jvv7DGGmnbznMFiAdx6OlTVMmMjXva6PDhiFyBmPs7eqjBe9lLExpfizJtxNvRW/2lEGvuywY1mQaLWIG5SGejNRTve0YgxsgysePUmivO2Xl6meaDC0teQeN8v9SqjCKR3Mc3ETlfhYf6itmdkXuchqXHkxa9zpfqz3cFVbT0b4mtZUEc45ia19OI6FJfTVmVUcGCnhxBzbNAsDn8Tyujpa2V9LG8BzzhsXvfmbIbMqHULXcx0zXNAGJ+TdfqrT9rwMlZI6mBcBoHjQ9i4/0vV9SOnHjPprppm1bae8heQSS2Qgan6KvWbZjoTglfVhxJF2WO4HeenzV5tdC+ZtWIiMcZaGkAgWNuPQe9aFNO2aBrxgbiGQw6cd6xLZfcauZ6c1Ht6N8csgq6sYW3u6NhtmB/q8SnxbafK37OtmN8s6dn1W4aljg5zuQc0C+lsulRSvpJYXBracsIF3BwbhJPQOpL1/4Sf6zqradTQVRE1UXNtfCIgDYg28QFDU1my6gcrWtcXSNHO52hzGnap5qCKWR/K1bJDewcWB+m7VVa18NDgY9kc4c0Bt4wMNslv1WUEMmx20khYJ74W8qCfxDTJMYdmSVRwmpZGQ1rRcG7jew000VmnrYfdCG7ODyeaSWA3zvc5ZpRTNdO1ztntbgluAGgYrWAtluWkSGLZWJzRPKWuBJeWG4zBG7eq+0I6Vgp2Uk75GZkhwtv10HT3KzQh1RWOa6l5JuoGDE3ec79XeVcds1paW4wL/APTFxnda5Y6c/wDC6InW4ce8rdrAHbEn44gf8Q+iytpU3utQxodiFm2NlrsjNTQSwtIxEtzOgyJXZxv1TAwUwg3h4HYc1qsaBRxM054+qyqkOa4XzN2Ot04blas3MZEP+vGezT0T8P1Mwnk4DbR2D+e5WqI2nj7W+B+iqt5jY+e7Nw3C2YKnow/lmWey4edW9fT0qNNBthGSNTL/AK7Lkdrhztr11hkA89mAH0XUM5RsL82H7UO0I1Id6rntoW/a9YDcFzXNdbP+rOnggs7JAds6nBFhhspLXpHf9keR/RN2UWnZ9PgxuaAACQBcW61NDzqX4TYt9AEQ5/Oa62haVxntIXN2niBLccbXZHiF2DJh7ux1nXLAfhPBc5t2gkqpqOWMx2fAxpxPa0gi/Ei+qKjqHP8AcWljnNJ5EXBsfgKL3Oa9hje5oLtxIveM28k/kZHbPYALvYI3WBvctxDLilHBI/kGiNxcySHELacwg3UX8UqCrqZKqJr53uaXNydnvCkpa2WWVoeyEWBOJsTQ7IcbKvTMfDJG57HNIewZi3T6BS0rAySp/A0tHf8AotM1p7FyMu/4T5hTVExBlLQCATaxcD4FM2Q3A29rAsOfUR9VE7nRO6QUqRG+qc+l93wkB0V/jJGt9D1KStrIIZY2lj5HOiY5wuLZjgRwtvVRredAfmheP86G0WEzxOxWvBHl/ZA9FGlqLaFOzlZOTkYy7RZhsb59PQrDduQae810Y4ZO8yVjMB5Gdp4B3iB6qHBfgg327TZUVUAZPjIxfxIG306NVadXta5jXmnc5zcQDg9uWfAkbiudoWuirYnEjU6dRVmpYWTUtt0b2+Lvqg131lNiwyQU7Xfhnbf/ABNTqaZgmmMYqGjmn7N2I6H5XDLJc9tFhdVXGhjZ/lCbHG73OcaFpa8W7R6oOqfUseLGeYDhNAT5tcoDFQy/GdnPPB0bGn/SuXZPU6MqJgeh5+qnbXbTaLCoc8cHgO8wg2afZtNVNlYaWOXk5C1vJyOFhkcrFybL7OUliXQVcQ6JAf8AM0LKZWzxRue6GGR7pOcHx3zsNLW4KVu2ZYvjpCzO145XMVFr9g0wDQyoqAWgjOJrv8rlE/ZfuP2/LiQBwFjE9hzI4i3ipoNt8pTmV7qpoDwwjlBJuvfndSkrK1s1JJG2bFduIAxNByz1A6FnYvtFWbOkqawzNdEQ9rThMrWu+EbiVWk2LXAkspZXs4sGLyW0yrjZDEHxtcDECCX4R2polhJypYyeMcrT/p9VnOV2udkoqmE4nwStI+ZhC0NoRcmyOUtsBK4g9BwfVbLXgZ2rIx+Ekjwf6KptOZh2fMwVEhyxBsjDmR0lp81rmYlusPaUZ99J0vGw/wCEKsGncT3rqhyFQ1hkfRPdhGUjWgjo1aUDsuneObRxP6YpHjyxKXmrOnL2f8x70bv+Yron7HgHxQVEfVI0/wCYBRO2PAfhmmb0GIO/yuKz41fKMSnlcypic4kgPCgqeUicWPdlcjQLWq9l8lC+RlQx2EXsWPYfEW8VHWbIqqlxkhdC8POMDlmg59BK1JWbVfZTsLmO+V4Kl2nG1u1Khu8yF3fn6qSk2TtCnvylJLbi0Yh4J224ZP2g6Tk3YXNab2Pygei0zVaNthkLdSZUFxYbvdlmM9EWONsyhJzmlVlJFPLM4crI59tMRulU/D0qGmNlZkALTcIM96b93FvaQU94smX5rgN4RV2rzwOG8Ko4Ky44qSM8FWIzKBhT2JvFFiD1PB1oGMHUAp7aqF39fH1P5p8VJYOF8OXEG4W0Un0cb9Wdyyqv2bhmhMcUpjub3cMX0XQlnBAjiFMWVxNT7M1zQGxvjkYOBsfFVZaGWlwiSJ0eHiF3+AJrow5pa4BwOoIyWby1O7Hnrn6qSlhfLgNsnEgLotqez0czHSUbRHJ8m49XBczHT7Qc7A15p2NNrjI/VTxxq9yxvQSU2z47TyMadXWzPdqrx2nGyMOZTVUreLIvqQsOl2PDFhc4GWVxHOfmujsrjCEbTBZibRVh325MD1Tf2k51iKGrHQWD6qxZJMTUBr5iSBQTdZc36pCrqXOwmiLRuJkbbwU6BCuCpLVVjGvLqWM2FwRNl5KtsKpc99RPM7CHl5wjMZgfRXKxofTyC5HNOirbCYGuY3iSmDVF+UAIsS1wA8Uqpz38mYpcNm2PNvvKjMPKzRuL3Auu3J1rAhTy5wxHrH896CjJ701ji2oZe2RMf6qHYU0lXs6sfNYudNnbIZtVipOGnkP4T5Kt7NZU07Nxc1ymC3TZmUbnR/T6KxTRkRyyh5BmiGg0LQW38lBSC0zG8WOHgVbos44x+ZnjdBkmkqDe+0ao57sI8gqmzRK32kDJJ5ZWgFo5R19RdbBWTSHD7SMP/Ut4INN7sM2Iase3yCtR2FRUs3Ymv8bKpUBzeUsc2hpvxsrGK1VJkedFcdOhQZXtLTxCnmfyUfKFw5waL59K09hf+F0w4REeSq+0oY6m5zrYi23TkforexcqGnF75EX/ALIRTKYCOrqIgLXjGG3QAVdpzabDu5U+Iy8lTv8A8VZbVzMPbmFYjdaR3Ux/dkgzNsFlNTzvDW43EtGW8qjRQNp6ZoGWVyOnerntEwvroofuj7Q/z/Oqy9qzmn2e6xs+QhgPXr4LFai/Dc+09A7caQHxVP2fJO2NqNOrg7Lsersf/wDkOzba+5t/zBUfZ8E+0O0GHmlxeOr4lqMszZ/9aOlv+UK6FQ2dkZR+T/KrwWnHr6uUX9Ib1HyKyS/k/a2CTT4Xf4f0WrRf0lnTfyWPWjBt2ld8zQO21llrh1PtI20rHa3Z6lc891wBu1XS+0YuI3DeD5rmHHPNUv1u+zpxNmj3Ojsf736rnvZqiNXtSO5BZGcZHl4rW2HPybngalrv9Ku+ymzjR7PfM9rhNM8gX3AZD171G+b6Se0dSYoY4WbzjdmMgMh6rl53vEjXPzy0tkFo7Tm99r6hzHgxhwYwbiG+aovilmka1pxOLsIAOpvZZv12nqO19lacR7Op3YMJeHSntyHhZb0jxHG550aCVUoojFAWRWGBoYy+mQsCq216uaCgeJYs3ENDoze/ZqtOdZUTfeKyPGb3fjd2Z+g71x/tKz3f2lqW643Nf2kA+a7fZbWHFMNLBoPRf6Bct7XwPl21TujbZzoQ5xOg5ztVUhkDXS0jHtPOawkW4hWdnjHtFjmfDHFjAHE5DxKzqVvJA8m94N9BJiat32dpXcs4vzBeB02aL27yFmRu30v7efyFBBTN+8c+oD6lYbBcgWuVqbdcJK8Y5AGRtDQ1ubjvPVrvVKIvddsLC3jbNx6z/sq5pjEItmVHKhw5SzSG6gaeqtRNbHs6BjBa4Bwg3sLf7IS0kzqFkUcZJFnHsufOyp1NFMJ5H8jKQLhpaCcuoK0kUdp0FfWVznxxP5NrQ1pIAByz38SUDSTRO51M+wAbk2+nUlV4WRyNtIx1rZ4h5qNspe4ubLI0dDlls6Qhlg1zozcZ3IKzJXcvUSSFxcS8jM5m2S3dnMlrKtsLJpbZ4/hIw9yZU+zU1JWB1IeVgxC7XG5A33B9FrnqRmzVCCoEQFxcg6jMEcCFM2YVcvJRUrXyEE4QwAn/ABIPijLXEMhcfu4SRbr0Tdn1kWz6syvo3y3bh+zkxFvYstKsc2zxLyZpMLxfItOVuIxK9VbbNa0MmD2xt0ZFk3uV+s25s6WINayRo1cH2v1b1h1TqepkDqbDG0C1rWuU3UMqcDg7kHOwEC2MZ5k69wUdDs+SsnLIRjwgFwJAsONzZW6B8EE5dVN5SMYRdrrEZE3F9ddFeqNiwV0fL7NlikbmSMQHe06FWdYWaipNjNu4tljcxnxvEzbN6bi6jnp6uCQ8i98zBo+N179yhpm1dLG9pimax9g4FhwkZ8RZTUlU9pEbGC5ywgEX7AsW1Vd13NwvYXXcSctNB6KzSNc1rzFI+AAfGDZo6/on0kscdnEyY3klojcWi2I62K0HzOMjXYiRe+B4a5p6MxkgjiqXgFsM8kjiM3Pcbdg3eabVvqZGRRve1zcdwMIvcA53Vxs0WVqOmBOtm28gpqV0E73ukpHNwNsHA5C991+tQFpuDhpaQ2/Db0UsdPTyR45KUsde3Mky/wAyeyGnbfBywHYfRRxycpGWxiQYHHNwsTn0hGpPfspmQsic5jKglouAHM3dq51kNS1jQ6NwLACQJB/O9be0OVZs2oOBxPJkWY7Mkiy56M1HJA4ZSwgZEXyuDqjWSJ3Ona9pl5XtjvusiyvmY0tDwcybG7LdIKQqpY3EhxF/uvYQD1pra1xe+8jcRAFi/gNyotQV78LpBMzFyjnG77Wud44J7682eWw4X5WdYFpNxoQq3vAfYvpo3Cxu5rQWnLzQf7tZrH0xdcXdhuN2qGK+042z1bMUOFjH3kkYLOaN2XBSUVRG6INkkeXRgtc8yEXzyNupOY2je9vJl4AdbEJCMIt0qKWKMCaeGrc2YN+F1rOFs87a28VfqX0szyxSwuMcshcXNuxxFsjuy0WzI809JEWuw3aBe1/51XMUcjpgCblugJtqRu3rodruYIaeEyRtdiDrP6x/Par+MXNNFTVteXe8RyNIJAIt3XuhJtMvc1roMXNNsTL3yuVU5B/Jwltr8mLhr+brn4FVpzKJZnua5jIg6zgchna6zWpi1JUQvlbM+GJkYfzmBlr6X3a2WVUU8slXI+GrY2M3wtdfLLLcm1cr6ynjY+oY4BxcBvOQHFVpNnPEkkrZGkWcLb9CFiTK3bs+JBTVUbbzyxPj1Jaf0W1ths8tNFyADiWYsyPmHoSuehppoXAvkxN4Albm2GzWpGxOIGAjI9N10/HO/Wfye0Yng+7uPNJuw3+6eHSg6prQ2MPpp7F1iDfLIdHWo/eNoRsgON13RvJ0PzWQ/aG0Gxtyvm692cAD5rOVrT31RHLvfA6wjaMxrfD0K+aEzUzar7MNbAx2HDnlY2061SftWrayUljeawW5p4t+qkO1ZWPmuwWbGxthlclo+iWX8JYqe+xOpCZcb2vc64ffM83p6CrMVEatkLaWAXsCyzrcTvP4lWlr4zC1z6aOxdfDhB4/RXItoMhrGRMicHskwAg5ZWbp2Jdz0szfatNU4GyQ3GDlbg6EYWgCxHQVbe+OSRrZXk4G4cL5mbstHA8E3lNnzyxtlpW/aOxXu4Wubbj0Jw/ZE73vna5jiA4Wc7O+Z81m30sntNURbPeyFsrmxER3FnjQknQZb0n0ezDSta6puGklpEzRe9r6i27imOGyDK50gvhY1oBLtwtu6gjINkx8nysJMb2XY0Ofln19az5NYkFPseSKTlKuUuIFwS3MXGhFwdFPBs3ZRN2yTOs4Ftngm54gDoCqNioHRMkZTO5Muw2ve++2Z6UWy0mJklHAY2sIxt4i+7PVPKHjT2e7QhzYX1EbXOJADiCchuA43UvL7Uhkb7hHJM0xi5fzrZ9Y/kqFtdSR0r4mnnOxEAjLU23I0z6rlB7nLA6QxtBaW56cbAaqxKsW2tJLI+KERSOwhwLgLc3Pf/N0TszarpMuQDWE4bvuQSLC6UQrME4fV8lKSA57rEabsgoWTyxBxk2k8FvxA2By0PfZEXNn8tTNdJUOje8nCSzK1iQRnbeFep54ZQWxySRi7i4G2duad3SszZtMwu5SCR02InE5z2OBuRfIjXqV9tLWOF3sia4NuQYoze9/w9C1GbjJ9oIhHJC4FxDt5I4DgtCgaXNmY3IuEdu8hYVcaiSYiofGc7tIibH6C63ILvglEJGJ7Bgc4XaedkerNdY41Xnjd7/Gx2up8lpTNmNMHwte62AnDf4QSSs0RyjavJz4cds8IsNb+SubQZUGmaYWQOYyIl5lbe2HW2XUqfq4+OTIGOW7XBxuwnTD0dakAkhkL8DmhrxmYzYaarHh96le4tgoXR2xYmsyAv2Z/ROf741rcVJQjn3cQCLDK1s+gqemnQSF7IpxzTax0I0aPosespHu2xNKGSOxh2QaSPgw5d6rPNfybr0FCb3xYXHIW1GfX3Jsk9bFK0nZ1Ld12tHKOGI3F96voaGzaaWmo2QPa5zo7NJDDbQdCs07SYY3Bpwn6rKEu0OTd/wyPE51nBszuZcC1udnqmMq6xjAwbKyA/8AuXM7PiGminpGnTNPu1OD8rfAX9Fibcp5pYdmcnFJJgIBwtJtnne2isQVdQ8NbHsyWUMA+CpcN35slLHV1LGNA2VWPAGrKp47LYt2ivoZcdPKdlRRGF4dyeYLTfJxCc2KRnu45N4w8kSLHMB1jfsK0W174yL0Fa57ieY2qcHNz3557kv2g51S0+5bRY5rDzfeSXHMaZqelVH7Kkjjk5KumAaCSCTzstNVHtKN8PKcpUOm5Q3aD90G+S0XbRvHJel2sL30nJ6M8ll7RmNRJC37X4Wj7R1yOroWpjNXKRjxCxsZGJ7HgYtLkDXuTnUtTaxigd1YR9FMxwpxTm8rbEi8Rs74TonnabAc5tsDsaf9KhGa2imHJuNMyzMTXEP+HM9OeqbV0nKGEilmmwwta4xO0OeWhWlFtGENcTU17Q55scLbnTW41Ug2hD/97W9sTD6J6aysD3djXub7vVRhzCDisSdDlkOCrOhp9DLM3riB/wBS6WSsifLBarndZ5POgblzTmn+/wAH/wB4/wD/ANNp9U2GVzMEMIqI+TqC4l1rGMjXLpV6ribJPCeUa0tmc2zr87MHJadRWQva21RiIe02NE1v3hvvknmshv8A0yO4O/ZoPqnoc9W075HRPY6POMCzpGtORI3noSho6hrZozGCZI+bge117EHcVvmqpnZOqqVw/Fs1RmSldPDgmojmQQ2iLPunXLMdCI5t9HUs+KmmHXGVA5j2/ExzesWXXiejGlTssf8A9q4eikbWQN+Gt2UP/SeEHHszpX56Pb5FQuHO13rrzUxv2gXGq2a9pizNn4BY7+nNOc2hkN3O2E48bOCuDmtmQunpJ4mDNsjHkk7rOClpZmGdsLmEEnDfLfkuihFNDiMLtiNLtcMrhfxQEFLygkEWxS8HFiFQQb8fiWLxK1rIlmjZQ0Re4gmNzCAN4cfqq4qYMyX27CtmlZHJy8T6fZ0oZK4gPqMhex5pvmpf2dTO/wD23Z56q0j1Wb/OWrO8YJqY2uJjkt0g2V0zSTUrmYyWuYM7k3FrHxWj+yqY/wD7TSHqrj9VKygDWYWbLjDQLACtv08FeeMTrrWOyrlbS0+EtLXN0LQdLfVIT4s308B/sWVuh2eyqoRHLs7luSkc3+lYbG+mim/YVPr+x5b9FZf0S8XfVJZntVjq8OTWSx/kmcFIK8jJ01T/AGsLx4qf9jRt02XWD8tX+iR2Q3/+G7RHVUA+iePX+m8oX17XwuZy0ZDgRZ1Pb/LZR0dZGKCAS+75MsRJIWnI233Cs/slgH/hu0//AHGn/SqdNs6Kohlhloq55ikc20Zbdo1F7jpWpOkuLjH07s2UjSeMUrT6BSiUN0dXR9V3DwcVTi2NSwOxN2ftS4yzwH0ViWnjcyNnu+1YxGCAWFovfitZWUwqmA398IP/AFYvUs9U2TBUtc3lKOS4tuB/zDyUAiYw3DtrDrDCn4oiOf78/wDNAw+RT2M2gpuU2bUjkGOfG4jGDmPA+YVR3wHqVqjbTsr6qN7ZrEXbaEEgdIxZaqs7IFoztcZ5IjPkGZUY+K3HJTS/EoDqoqxFc0ThvaVGcwpabSZp3i4UO6yBpSbkkUgbIr0mb3aW7RDIB+ayxKuN7J3Oo3mINyFjn3hbrOVpcUjoHyPaObgzF1zbhVVlS6N2Gmvc3kOG/atTUNO3tqUsha6Zzi3UPsfMXVuL2wlbGXTUrZLahl2n1WPUsiYwtaeVlOrgbgdqzaqZgY2KOYNcDdxHHgiOtPtrS2/oVRfhdqjd7ZOebQbMe7pdLb0XHBz/AP7loVulrI4GljnteXixffTsUVuye1O05biOnp4W8XXcfNTUsj6mBs0rg6R18RGhN7LG2lXUdY4nkryFwIjiHMaAD4/RbOzmM9yjDBZvAbs0F6Bt5G9CuqrSgmbU9SuYVJSmoIkJFUC6RSslhTRBU/0eT8p8lW2ScM0X5lcqG/u8n5SqVCBG+Mt3OCmmNS+GSPoc3zKkcP3Zo+V5Hgo6jm3Pyu8ippB9nKOEl/NFUKwXpZbfIVX9nwWCcHKzQfEK3Uj92ky3KLZQzl6WKaJYSeWhOlpC099laozYFp+7KfEKs88mSfllLu9WYxgmnHCRp8VUMkY1pN+JWBEQNtlzcgJd/WuhnH2rr6rnYc9oXsf4mvas6rdqWAvkZuLD/mP1RjLhLSP+ZmDvyT5wTVjLIh4v3KJjsMEEh+5IW+P6rSKftH/QIOaCSQD2BXdi/wBFiacix9u9oUO34/8Ahov/AFctvNO2dPG2V0d7l0zWttxwn6KfqwpyYq6N9vhd6/qpqyT3ZkkmHFhjcLXtoSVHtAATNf8AK438PoohjqIZ43kudyz2Ang5oI81RJtpjXSQy64mWv0arl/aJhwUpvkS4gdoXVVLHSbKoy5tnhoaQdxtY+S5H2plaKuCJhu1jN2e9Zv1fxust/8AUWzbZH3Ro/xBU9h832urQM/tH+ZVy2D2i2YSLfuo1/MFS2McPtlW8BI/zVRk0B+1n/s+SvBVNmxSS1FTgjc6xGgvxWoyhqT/AFZHWQFXHr6NF/SY+tZW1Rh2ls93/UDT3tW/T0czZWPkcDhI1dew4LC9pAIKilN7uDg8D+epRrh1e2/tKGB3Ft/AFcpLk4rtTTCr2fAwvLAGDMC9xYKhJsCiZd01Q/8AvNZ53VW87WJsYun2oxjtH4ge6/oupr6gUlJNIL/Yx5fmOQVDY9LQxVtRNTXLYubic6+fFV/aSVx2dGxhB5V3LPDjY4Rk0fzwUb5mMEFos0OcQfiBGQV/YcPLbbpwCCGXlNhpbTxssoDk4g5zHaZEEgXXSeycDHGoqRiIsIwT05nyCy6W+nZUrcMLb781lbdlxTRRD7oxfz4LTjqoA0NMgB6QQuf2hUNkq5ZCbNxYQd1h/IWnNK+aKk2c6SRwDSMum+WXZcrn6yd1bUPmkGEEWAAvlw0R2jP73O0A2ijbgaL7hqetUXV+FkkQY0mXNttR03VWJAXmpjhAwNdYF4Ava/FdFsWNjYuYwhtr3ecziN8+yy52hp5aiYYSTYE34WBN+8BbL2ubGQ9sjWtGWRA4eQCnxarTUtVNPJIaeQY3F2bCE+OlqGc10c1hmLA+ihqKosidyNQWni12irO2tVNuBM4dl/O6mpi/UPwRPuSx4Bte4PiofensyFS4n8RUMG2astJe5j23+8LHwU7K5kzrS0sDm5YnZZdNiLqKqur6syEcs1zRlYsHmlPWuERxRtcR93W/fkpeV2c/N9NIw7wB9Cmug2ZKbsq3g20uCB15ZdqCvDUhkoeKcMe03Dm3aR/dWpTbbnwudKw1AYQBhjIeL78svBUvcI5Moaxj/wANvoSmu2bURgi8dz0kHxAUEs9HBWSuka51Pi+5hy9FVl2RLG+zKiJztbE2d3ZpPZXsuGMmt/03XHgqssZbYzsc1x1LmlpQSS0FcAQICepw9U00tQR9pSvOW9l0jJkMD3NA4FSisqG/BO8ndiN0FMWjIu0gCQ3aBbLmi3gVPDPh57ZXsOWhsFZ2a+fHJIyKNzHuLnvkNgOcVoSVFOx1/dhIRq4AeF/56lRR95qmDFLUPgjzwk2Ln9QI06VI+uqDnG4Fls2vaM+s/p2KzyGz5nB09NUco/nG9z4hP/ZtBKHMhmkjcNWnQdlj5qCts9sUdLGH0TZ3WHOJF8wDv61otho5XtaaSxte4kdl3IM2W1oBiqmltgW4m6iw6ckmMfTl2N8RuwgYXXOo3KGJfcqbnc6WPqNx5JNgbGx4ie6QktObbWtdQukdhOEgm2mfhxV4/ZwRsu67MzYEnP8A3T63mK8eMR3wSDgLBKJr2xnJxc65JAA3pMeRHc55mwDT0J8biI7EkG29vko1VXaZl9xlMYeXZWaLHeO1c9imiYzC2ZmEW+DL/Zbe1pnRbOeGiQFzwAWgHff0WKJZ2NBkxNbcG+EjS+veqJI6uVub3tBGK2ZaDf8A2URrHOMYdGx7RrYB1s7596ljrXljmcyQE6NIJGVsrp/LgMJNNG4Otq0ZGwy7wVUOa+IRxl9IHYibhoIuL8Uy1C8WjD2kFuTXkWuc0ZHUbhIBCY3gO5ly0g2ySApnSNYKh7XbjiB7EBY2ndUFrKl7HgixuDdU9oU5jDeTl5THznEtDS033lTPkpxO6J8skryedia0N+pPVZNcBBK2YPa6lfzLAWIy4dttV6P4c83r/k5f16sno+njdzDdjmB7WhzMxcWFr9Vsls7SiE0sYtiNgMJIsc27usFUBRS0VUInsaxpeC3Ccnb7246LTq5GMkEUlO54bzg8a6k2vqNFjqTfSMueKSIRERyhscYxBmgtbPwQfJIH1HvEEsjbkAgWuMemnR4K5M2OfGyOcNcW4SyQEZHp/RUamomgqpY784y2bhzPOuQPBc7K6SxSrXskkY8GWN/Jki2ducRnpwUlUIayOKF89pYsYu2xJv0Egpkogqyx75pRKW64xnnvyQnpaJ0r3OqcOIvI0GtwVi5rU3FP3IUr7ioc8D7rm4T5lbm1GOkNOWyiPDE7UHgeCx20sEduSrDKBow2PctitpWObDyj3D7NwAuSNCFv8Yv1lOp5yyANqoSWxvByIvm7iOlROgq2wkjkXHE/74/D09auHZjw+J0dU9zWgixvc6/VVP2fV+64RUNLsRJuTpl9FFOe2rDpmCNpIabWcL/GBx4BGolqB7w91M4gFtrDX+bqWSkrveZnsfGQTzbkX+IE6hRS0e0TDJaMOJc22bdLG+/jZNE0ccVRS04kDWSEElpbf7xsqUdZC6tgJhzxB18vmurXuk7JqWQQ4nWZfmG7SLKvHLVMeMdJJhDb3sbaXUi0+mjje5hLACI8XZhur9JNRxVEYlp4HMLgHYomuyv0hZ9PeSodgiALY3D4+DSNOxSwVzTUiNvJNLn2uY28epZ61rnG6/a2xoanknUUeIOwuPJN135pg2tSQODRQFxu4gsiabDEcgq1Ltlr3Th8ONzvhLYwOO8ditHaFSC0xbNqQcBzIOG+oCxWojqdqTAv93onPGLK4JyPRZMirq3lWuNJPYtLnNzDRkCNe5PD9qPikDKLMu5gMgAAtbj0IRUu1jyjeRibi+F2O+6wy71Mi6eaqteA40L5Y3Z4TECD/i9Fj1MEUlTOW1L4xiwObhAAtbK91sQR7UEbWskhcwHnEOsQCekLGlkp2VT2z0DS9r7PIlcdc9FvnPxm/VqOn2e6hYyoqSGMfdt3gYr2uUJZKJjTyUbZInjCcTnOzvcX8CpP3dzomupQ5zI7gNZcbzbo7VZjlqGANi2ebOu3UNItobq6mK1LNKJGQRNkawXBc1txpkRxWrRsETw73uY2POY0WaR0jvVCA1DXvL5Ir2sLyF5tcbu9StqI2NBfK0Ws0YQTqPoFdZsZe0HXqJzkQJSQN9rk/Ra+z2EhxjcWARtdgGbSQ7gs3armOa0tzLnOcXHV2QHotTZ2cDrZExPF+0Lrzdjl16prJDNtmR7+a5smEg6b9/apaza9PFHUUj2yB4ZI3GAC3naeih2a3lZJcQxYpN+e8K5UyiLmcly0Yc67TY4Rne30U6uLxlvtX2XtGipaeSKapa04cyQbXJJG7gVou2hQyySD3iD+Ha2MDnc4W68/BUBDsyrbHCYRiewtc4NsQ4WF8t44FJ2x6SZxc6NpLmAkC7ecN+X5lnyk+teP+Ni0Mk0rW4SDGNDfe5Uq+BrI6MtH9Y0eLVlv2DByuNkxYHkSAC5zv1dKkZsyfFyse0Xt5bNuR5n3ss+iynnF8Gy2mOKwltfC7MdH1AQgim5Nzea4Y3g87XnHdZZjItqxykCsje8Ac4vGbeFj0gqWKba8TLxtjlIcbgloub9YU84eFM2e17TLaHlGiwybfQDienwVuKZ0cdnRua27szisOce5VI6qupA50Wz3SF1y7AQRfIHedLJ0W3KqOMcpsqoIJc4lmdiXG4OW5a8pU8aMUodUPlyIbJa5/spxkadoRzXbiALfiy0TINq0rRIamlqI8ZsbxX+60G9uKe+s2XLgMRAdckgtcw/CePYrsTKtwztc1pGutmuvrmuXkJdWRNJNw1oPcF0IdslxHJ18Y6BID5rnoBjrmni1p8Frn/xnrf1uxubykBvazha/UR6rQJ+Yg9YWc5rsLC0i4e2/OtlcJ+JzL4x25O8rqWac1Ypw3lqgWt9puy1a1Z+xomyUzuUuS17gCc9/6p8MoE1Rzrc8a/lG4qOhdyIlY0tvyj3HXLS2hCmKuVMMbI2PAAwyM8SB6qnMMG1m0/KyWe0HCPhAufFTVMpdTP52hadeBBUNQx8m2IpcwGxOLjqABf6pipq6lDaWVwxnC3Fo3dmmiEuqpGtmjtkbHUZbwpqqYSUc7cWsbhm08FHAS2pE/Ns+Nv3uh31CfgEVNJK12EMuHH4uG6yjnppYuTe6OOzZG3ItvNvVWoIxTco9+kjsWYtbIfRNrZIn0cpaRkA7I20N/RBXdTTN1o2u6gCo3RFub6IN6eTK1y8Z5vHTa6QkyykHaERzr3RCtjPJta3A4EWIvonTSQcm7BGA62Rxb1rVsn7zROu02lLdeLSrRijf8VM1/WwFXRzjCwsq3sfIySCM2aTzSbHpvu8VmCtnNi6KAjf8X1WxQMZ+2KmGVoLSb2PWbeYWt+z6B5sIY+ppsmjnJHNifU2iYQ14sDfS5F9epQMqY3yODqWKzSL2v9VqCnjk29JTvB5N92kdWYVx3s/SEnC+Rt+opozKiCCOJ0jadhAdYZ3TYYKeWNjjC0FxcMui3R0q3BQiaespC7DeQHFbrKfJRe4thjc8PBkJBH5f0QZrIIhHO0sJ5KQ2zAyNuhRXixW5OS/RIP8A4rQZSS+/VlK63KPa0ixyvlZN/YdW2Rz8INxbIg6JopYox/Vzf+6P/ikJoxunH/q/orL9l1jf6hx6goJKOoZ8ULx2IAKmH5qj/wBz9UxtWyETPvOGktNwedwzzUAhexmEttbosm8mXNkYR8Tcuwgqov0tf7xM2Jk9U1xNgST/APJaMUdVIHGOvqBhdhIxEf6lg7Lbg2hHc5B7b966OneI6uoidlzgU1cMLNpt0rKzskH/AMk0y7Vaf6TtA9Qv6rQEsXz+CcKiLfIAepXWXPe9VkW1w/3icSvbhc64xdRCinc51RLjeXOccRJ1N81NtS0e1mTNItjabobWbh2nIR94XQrMmFjxUBU8osoChE1Oftxf7zbKO1nuB3FGN1nRu4ORkbaZ1kUwoDVEpqD1y6a4NeLPaHDpF1zcntU9py2fJbpNvRPp/ad80zIzQubiNsRfYDrJCqY1Z9kUE98dM0E725LJq/Y+jlBMMhYdwcLhbRraYa1MH/uBVa3bdHSwucJmSOAyDTcd6aY4naOxhRVYpyOUkNgAzU30RZsCsIBNHgHGR7W+ZVvZM0m0vaATYg5zGukuc87WHn4LqQTiLiAX79OlNXHNRezlWxt5H08Dei7itDZsRp31FM6RsgicOeG2JJFyFdnq6eEiIyNMr92Vz5dKrUzLBzj8Ujy93WVm9L437V6Btnkt0VjnKGmGRPSpg4DXJZ0G19U0sATeWZxuo5KkAgAX7bJpiYAX0RJF1TNU8G7mtA/Nn5Ku98slRie4mHDYMa8tzvrcKe1xbrHBtO9x0tZZkE0Mto45gJAQ6zTfIf7qaVkb22NPG42yMhL/ADWcyb3KUsmZFGwjJzWWv2qzTI36rmRTPlkueddxyGoIyVlkolZLyfOaQCSDpp9VDVtEjc7FpsR0826ngw8noLOiBNxluW2FHaMoiopCTbK3is7Z9U9rJ+RPPETiN+5bQbA7+rjd0CHPxUjSR/DikZ1ta30XSfy/9c7/AF/8Uq2fkrc24kmYy99Li90+WrzqHRO5zQ3GLbyQfJTyU/KtcHQAucQ7E597EaGyUFKIamSdz2/aABw3XAtkl4wnepK5sgmJjAsQDdxsFhQ7IrmyiTlocIcDa9yc+i66Ate512vsLbmXPemSPjh/iTFp/FIPVTx5/S9db6J7CZGPDXWLszwyH0VcNtTyNy5klyPFNftHZsTg51VAXfhfiPc26a7btAbtEkjhw5F1j3gJfFZ5LdZTsq6KSKa4a5wJINtw6CoIaOGmwuYJXlrw8HJ2YFt1lWdt5g/hUk7uklrR5lQSbcqnttDRtDt5c8u8gFJ1zFvPVaskUk5c5wydoNLdh+qa2mfGZC13Oe5rufkAQLbrrFO1dp6GJrb7xA4+JJUb9oVbhhkrJIgflaGeTbqeU/wnPX+ug2o+L3B7DJhJfdtjnx3LDkpaaqjLZYpZc8rRnLtyVdpDwA+ve8X0e55N+0K5HHJqHxvOgxl2SxfddJ6OZHKK2CreybFA0Mbe1i3pHHtVejjjpttSbRMpu8uLonMta5vkb+iue7tI5+J5txumsgcwl0b7DgWmyClR0UsEk0lPXRtMxuRyJJGumfSrD46r4HbQmL+EcTW/6SVJJDPKQWvYDvc5l/Mpr4alh/pEZ62fRDIjjow42qJas8A+V/pZH3eJtmxwx4bjMkjvBv4oNpZNcTyD8rbeZQNORfFC4jUXfY+BQSyuMgxOdcgWFngAdQFvBVybWxAnDvL9E+NrWyB3OAG4nMeKnJhcBckn8XOTFRRTNDXta5oLxZwDr3y3pYnyuBd9o4CxDnPLbdX6qVkoa0tLWgD5rAHvUcl5G6RN3ZFTDTX0rJLl1PG13GxHiSlROqaTE2CWNgebkOvbwcmNjkBPJ478SCO5FoqWG5lDR03/AERGkNpVkRHKMbI3e5gOnUfqqG1DfZ7XSMPJy2Jd8l8we+yiMr2fC8YrZEgnLvVSk9opS1zJ6XlYfheMWvUtaYZDE81ELnStlilze2NwxN424i6qsmikqJnOh5Ah3Nx3Ia3cOHeugomQBoqdmuJZe5bvbfW4Kzqn3GOocyaqPLXs64Lbb7k3AOqumG08pheMM0jsejmHCOjTVWf2ntBruY9j7bnC1+5WoKKlELcD2SNGhaQ4d+fmnSbPhIL2OcHbmh7czbpWbVVv2vM51pqXERqQ8et0jtDZ7w4VFMWHiYteogKtJSTxj7Rr47nV7LjvbdUnyaMDmuN76287KDTDNjyNykcwH5S76FSN2ZE9nKU1W4svqWhw7xZZeEuF5YcR4ll/FCCrfA94a4Bt7gFgNsh0IL7qCaQ/ZTQPANtSD5KCo2VWlxdyGIAWFnAlB21JRGbCJwtvF/G6pw1tVA0NY+7eD2h3ogdNS1ETSXxyRjqyTI3mKzI55AW8HWVuLbdSyUYo2FobctaC0/z2K1+2YJ3Bk1OXXNrmzvOyCnFXVrdJsQvoQCT2lSs2xUMaSWxuF7Wub9PBWZ5aGOJsppDybnWJbGW26b/qpm7J2fNbA/CL5API87oIIK2nmuZqLFwc1gdfsTnjZxjL3U7o3WyyLc+q6nGw5Wu+xnBaNARe3aPonT0lTDDLiwu5h0dnpwNkFLZlFDUUjBJVGNzTk0nLQG+nSr42M9zSIqqN2VtL+SipKd0VPG18BIGRJZccNexWooYX1LLC1iTzXEbr7ioC6hrA++FjgBbmu+tlNA2WKRvKscCAc9Rod4T8V8y5x4ZlQVDmXZZzg4XyxHhvUa8TI3B8hDmAHM5gJT4eWaeSaS0ZaX7EGtjabiPdnlonAM5Z3MbYC+bc1nHQaVxkmw4rXFyL6KzWS806ZnUHq+ibCOTqIwG5FnOFh/PBRvncJiLgfEAL67lqeoxfdNfJe3Oy6jZG+TQLnIXsE10hBzIabaOcnYy4EYgQMstUVm7ekLaANJPOeAMjwJzKzotqSMB5ORrwCOaci7O/YVobYqnxQx2kwFzj8TTnkfqsY1b3zc5jC43yyduFtU+lXamqcWxYowXNiGIYRfFfMqv7xTOczlYGxOIF7C18tQR0o1FRTPIEtM1hBsDhyOfRpko8NGLhxdGC8jJ+6+tlUWI20xiAfK+PIX52KxsoasxwSBnvDpXffBYDzbakptS73eHEyqc6/wAIcwG4zvnwVakp5JuZGG7nuxb+Ay77Lr/PmW7fjPVvyKbeWa578NmgXbibw4LVjjdMZIQ4ta4Yr3A7c9c7KpVQkCTK7g0ZB2IAZq00TBo+xmY8x4SQ0kEm30Uvr2kjfZO+pbs9krbSsLg++t+HVmq21J5fe5MPwBvA5c12/uQ2W7HWRvxudhbmHCxBFh5eSZWVr4toTwgttERcE5EcmTopb5e0kymVdQ9lQ5l4y0H7x6D3KKPE81E4c6IOqA0HDivmbnqF7qyZeWk5PkgS4taC8DW9sjv6lV2nTSua0MjfFCwvztkTlnYLNdP/AMQ1jGxV0YmdHIQ9rSWHqWYamnkhbHK24jBtcG4uc9FpxbLdLUxlksRfZlmkEE2aN9uhY9TGyCaaGVoD4+Y7XW4+ixLLcWyyJqc0ocHQCzr5a9F1ue0EcUxpS8ltopLG4GVgCudpcGNoYM9RY9I+i3/aNrWQxh5/qntB/tN+hXRzv1lijjPIBtQ4fZHIWO93SE8QTshDG1hcLn+I08BllcjsVPkwKk5nmQFv+D9VHyZ5GBrXkXcb26wFMrWz/G26Nz5aj7drTY2OI2GeWoy8VDOythp3yRztIJZmS21rZ59ZCovkmBrbSHM83nac5OfPUQQuLJDcsjz62g/6UxNbNQ9+KA07S48qwcQW7ysyOsrRPyb4S1rQ4B1iNGlI1DxtKFj473MYLmc0k2b2eCVLVNfUG/J4bOJxRlpOR6wsznGr1rbpiJYp5mm/u4LiHtFyDfQrMpdqQyTNYYgHXvcgFCkldHykkUbWDkySWOyPaMt/FNg2heUGSNwcGudcgOGQJ39Sz42N2yrlNtulkLhMwEYcgYwSO3qurjdqRmxpaSUFwtjERAGQtos6LbFGYQ0U4dLcnKBg7MlbZUVrZXGnopSW4mBz3YWnM2WLz/4ukK/acgH7s2NxxG17HICxNzpmVJyu1HSPkbPDC3LDazjlbr6VC5m2JJ6eR1PG20Za4kg2BdnnfoHeo30u0DC3FPBfEA0Mad5KuIf7jtOmla735phcQ7DiObb3toqFPLW++yCWl5fCSHlsYIv120WoygrHYS+ve7Lkw2xLbkWve/TdY1EasT4oqiFpkGFwc4FzgdVZ7hWmTtKecMhh5IBoNy61wAL5dqmbSbSZHzquON4cS6zS47srqoY6h1YXSV72Wc7C1jRa3X2DuT3Q0Re01FW9zoAMOOcG+pvbtRBp4KeEy2rHh2MDEHhu653dKT9pVdJSudNDSzsDrWecWW7eqscuzooY2RNaeUeRiwYgNOPWodoVEkkUAmqGzNc9zrNJAtlbLLgVuSs2w6t2gytIY2ljhfGSHFhOfZuW7sjOO/EOHiuTpyHNL7C73m9ugfquq2GbxN6vRdOfTl1dO2UMHKn5XF3df6KFsomkke2vhzmcMDpLHPo6L9yt7Pa0Mkvo5rj2fyVyLWEyuAt/EcwX3E2HfYFOppxcdO+nqOTbJzJi1xIMYDr69GYUMdZUFzC2MMcRbDh100GmltyxNm1lXFyUEUrmMdG8EcHDF46KOSuqCA8ukH2d2i5yOLcufg6eToH1kpijE0Tg1jQGlhdGXXsNd6lZWta2ma5soLQCedf7h0CyI9qVjo4wx2CeNoEZsLOvY799sk5vtBVNkZDK5rmxjGWvjzvhuVLwvk3YKym5d7nuluQ0NFs9/SrEVbSDGeUIGInnCy5r9tjk3vkpKZ3OaCLW1BKkdtKlNKwtgLZJLkNbJcBo1PDdwWbwvk36eSJ0TftwHEu+8LfEUHm9PIGOcTicL5WsXHf2rBhqqF0UQllniuCfgByxHU/orUc1C7C1tVgFzZxYTlfLgdehS8XVljUoTUl7y57LWBcQCBpuudMlZqGPfyOF7iTIADu0I1VCkeKOsLppH1DMnDALneAC0m6ubRr6qoija2EQRPlaLudd+uRyyCz4+9rW+sittGGeCOTlZGO5p5hzdprosjZ3OmjdbPB6kK9tGOOGkkPKvdIfmOqr7HAc1hvxGX5iu38/c1x/p9WTM1z6xjpeTMT47G9rm17fzwV8tjaedtSZvXUW83Ln4nCQbWL2l2GQOAGtxcBWpJKI1JjqNlk5nni9j5row04YC6omDNovscJxCZpvlpr0eKkjgrTI4Gpka0Gwdy0brjqwrMjj2UXPBhMcQw5OJFnG/G24BTxUWzTckttlaxPbuRVmspav3aW1Ti5h1a07uhiLhXh/2ceNpzDhAwj0KZ+zKCSNwilvkcg8FUqtkcXuLhjPvZAPOAw5Do6VBpvh2gY3XZC4kHL3W3qFWpW1Joo38jG4CMf1Fzp+YXUn7IjIBbUSi/T9FHSbNdJTNIq5mFt22a8gZG3HoVBZO4E2p8J6YJGeqZUSkwytMEJJYRc4zu6yrP7OqgOZtOoHW931SNDtLQbVl7XFBAKlnNdyMJJAN8Twcx0Aoipv/UjsmeP9KVLT7RdSxGKv5NoaG4DnYjI7uhSGn2qP/NxuPTG0/wClBVrZ7incYbYZmm/K36Pl6VaNQDn7q6/RMwf6VV2jBtNtG58zoHMY5rjhjaDk4dCncza7b/Y0bx/2m38EFKmF9tTWDgTG51gRfI3tfqC0BUtOTmTnr5N3+pZTXzR7ZLpmNjnwklrW2bpcZK66rmcGlmz4XO1JLvLMWUENUYm11LOBUD7WxGBoFiN1nHNaQqYhp70B0w39VjVtS94a+Sip2Pa9rsYeS7I/mKtGqfc4tmRkdErs/Aqi1E+milllBqMUpBJNO7KybVOpakR45ZWGN2IEQvHoVU95aHYjsqQG33JXeWFONezDY7NrG/ldb/SgaZo/28JeVaGmAXJY8Zg/lutL9oU++eMdeIebVizVkJ2hTyCmqmWDwQ5wucr5ZdCtftSl3x1bP7TfqmDSG0KX/wC5h/v280RXUo0qof8A3m/VZh2lRn+sqx/dP+pAbRojrNUdsIP+pTINY1NO/wDroHf+qz6rO2gKYVdFI1sDhjLHAOabgjfn0KP3zZ51mf20yqbQlonxRuhlaXskabciWkjrsrIjY9w2eX4xTQ4uLCPQqwIITpACeIYsvHsr78lNfpjI/wBKVtlHSWkPYR/pTDWmaaMn+FKOprkjSR/JIOw/RZfI7Pd8MtIP7RH0T209KdJ6fsnt/qTDVD2kgEb2kXHN3jPVRbTBcylqQDZ7BnZT7bha2kZgeHi+okx7usqJ0LptgRzRcq6OO2O7+a06fD2qwrKmF1XKsy6Ku5EM+6ejNSzG8ocPvC6jGdwiTdkZ32sgJTCnlMKK06oRNfhp5ZSPmfIqZe+/8R/94rsz7J0Z/wDMTdwTf/pKl3VMv90K+k1xUkzmtsJiHbgXqDBNObOlxDrvZdtJ7JbOju6ase3pcGjzRZsbYsLbOkkqh8rCT/lU9K4uKU08rnQzuBILea0aKeOWsqS5sIq5y7VocbHsC64DZ1JnTbDkedxMX1Tv2ntNxww7OZTs6TfyU9LtzGHs3YG1eVZJ7qyBt9XOsfO62nyiCUteCXNNsLBfNMfJtWV+byAd2QUDtn1BfikcXO4k3UprTNSwNAdMG3GYJAt+qgFTSN5zpGudvwi91SZs94Fi7COGEp42cc7SEndkVMFp+0IBfEZAdLlpVeTaEFrBjiUmbOtcvLidMgfok6ljbzXOwnp/QqiF+0nEM5NtgPiDtCVcp9o0h5rmOhd0jLvVcUvOs17LDeWpwppfukG+V2tug1DGwi4Ngc7hRTRUsrDHMY3tOocQqooJSfjDRxLc080E1spm36BYKCCpY+KSOSlqS/kyfsnkkOyItit08Vao9ryMij5ajmDmtwWZY36b3HFRigkHxSB3Re3opW0lsyGk8C7LyV9npI/bbx8FBM780jG+pUL9q1znfZQU0Q/HI558LKVsBH3Yh2EprqQEZYcXHNXev9Txis/aG0Hkg1VNGfwQ3P8AiJQbVTus6arrJXAaMAjb4K02le21pMPHCSEnQHfLi/PmfNT2qk6V0twYZH/nkc/zKEMXJv5kHJ3/ABNb43V8U4I52A9OEJhZCHC+N3U0oITjOjYxbeZC70TMTha5pgOBJurLfdHOIbGCd4sU8NgtcQst0hBTdFK8HA6K3FuL6JcjVAAcuOoSuB7rK81zG3LY2i+9gUnOI+Jze0IKgZVsIwykDpIPmE5pqm/xKiM8but5BSyvs4AzNb0b0C1jweTc0neWgEoIZG1MjTee/ANNvMBUnbPmc64LeJNwtPkH3F5rjgWZeaTaZjXFw8Afqgz201WyJwEjhfpvdK9W0BxmmaRlYMv6LQfTs+IsjPHEwHxTORY4Y2BoH4WNP+lBU5d8n9eHEfNAL+akZNPYjG0nddpV5tza1/8A2yE1wAILcAJ/6eZQUrytkxF7T3NHmrIeMIeSLcWOJ/0qQTtBwh0d9wxBt0mEucXOcL/KCD6II3FsuQEme/AozHCCQ91+u48BdWsTS2x/ukIMdIGFzmYOi4t6IKrKWJxvG5jb/jP0RFA51yyePpIfiU92zsBLmyW3hptft+qjkbPYiJzQOkjyAU9qXuNQMxWOHUz9UwtqGXHLh3W2yjkbV4Q4OLOiNlx22SjlrrgPeD1tIP8AlT2elargq55Q4cmebb4wPNZY2TtKNtjThwz+F4PqujNS9jbSQ4z0A/RFksLhcwtabaEAKe19ObMG0KdwkZSVDCN7Ab+CidJildJWNk5bIlzwb9t12AcywsxxHQU7lGDIsd2hPY52n9onRtAe3H229FaO3A++FmTibXNzbLXvWpJT0k38amhcTxYD4qtJszZsg/hMBHCQi3ioKP7Yp48zTXcDcBj7AfqqT9t1TiWmDlYdLOIJ7rLUPs5QPOJpmBOdw8H0UZ9moxfk6uZvW1p+iuwVqfbDi4NFEbjM2cBbxV39oQygGWnJbvJZjHf+ihj2DUwOc6OojkJFueMO/oJRFDXRNAdTtfbex7Tbvsmhx/ZVSy4ZC4aZDk7eSYdm0T23jEgH/TkDh43WLU7JrDWzzGinwOcS0tbc+CryU9WLsIqcPylrjZVG4dkAOJjnIHB7LnvH0UTtkVQjtHgkHBrtO+yz49o1kLcDn4xpZ9x6q/S+0UsGtGHN32fdBNDS1UDADTyWA1YMVu5PHIxtc7CGPsbkDCe1Twe1dG51pYXRjiR9LrUp9qUVbH9k4ScWYSbdeSDPZeM2imeBnqb371bpKiZ07WPfiYb3Bz3KV4pXOI91jJG4NsfBRs5FpxRwmJwuM3E7ukqC2apwF2hgKjdNLJKMTmWab/BnoRrfpVc/CAQwjW1/VMfPG11scItuJ/VRuSLIAwkh5KjkDXFgc8gdaijqGSPIDmvcN7GE+ITMcpmcGslNh8YYG/5rIuxKYo7iz5B0h6jl5Nr8TnEkjVx16k+Rr7jnNb229CmiGXnF018Q0DP1TE8onijHKBxe4kgb7Wv1KKRghlY9jbA3BzJvmE0zMZk9+emPJpHRrdMm5J7C4TSA8eXcEys6sF1ml3JW6bDLrUR2jTBotVQZ6faDyWQaCV/OYzFfS2ZTfcpWZkW/tD6o1qbaFaKshrLNbE7FjOYIuL/zmsYVEDpHCaNnAG2YPSAtP3CWQiwF+JIUVTst5I5SMOOl7epSLbFXHTNMj2sc1psLB552WamMULmF0VVIGgFwJAOfomu2U6MZsawHPJ4HkVDNTMhwveSCbk20I35rTOonQYy6Q4RGOcQebjzFhbidT0WVh8c0AM8oDcdzjY8XHZ6JVlPI8MY5pwDi0tsd5Btp6AKu4TMY187myRMJw2cLk9OhO5dOepmVLMqWIOs69zJJqGi5A/RWGVUsbhncMdo8FpGe42TNnGqY11S2F7w+4DsDjv1yvv8AJWZNpGzy2Zoc555rnYSNLXHYs93yunPqNDYzjLLdzsWFmuu8lWquhgqWy1Iia6Vlw8/eOVvIqDZDzI+WUtawuIbZtrD+bp1NtCKm2nNHIcAkcRY3zd+qRn9Uat0LHSPZzZ2i8YdcDFbgct6o1tdI+OLlJHg4jiAxNI00sAre1YZJuUp6SKaSBjLtfhLg4kga9XkqgonthhijmDwc7SMyvcjTOyz1jfNql70Y6+QsbK0tLue19r2B6OhD9qXidyhlPOHxta47+IV1tOw1DnyxNDXX50biRnloetVKmiqoZXtpmctGDkQQTbpWfWtbUkU8U8sEbWAPdhP8Jrci7iFrbb93MEfvDWOBGRcSLa30WTTNnirmvlpnxtawWeWkC4aLZ9a0vadzBDEHsJvn4OWs9MW+1I09E+pecTQ50eF1prfd4WUf7NpyxmCSUYSSLFrh6Kq4wGsnBa4ODX3/ALpSENM6Fh5YixdYf2GqZWtn+Lk+zDartK675AQS3TM8CVGaSzo2SOxxtEZfYEXANj4OQkiYGVLoqsgul1G7PTVWIHOjkc17i/EyMXOdrNBPfqptX0kq6anfV00tG44jI0vD3/dFrWBWfsyme+aaOoPJNER51xbMgeqt/vbKmIxSsdGdRlf4rfRWdjzGZ7Yak4Ccidwz7lnbIuS1Xm2YaGifUw1PLFwwgMbYt5zc8idypU1W5hle9peRGScTczcga67+K0eVq4DOfcZG4BkWtIxc4DWybFtCWRkx/eMTQMjcnMjcnNuezqTfSXZu2CWGMwSOJIw2ZcAaevFWZa6qqZIm00LGFxxNbKHA5Z8LeKliq5KiNkcdK4kWD3PIGfHLNMEde+XHJWU7Da7WsjuB39Czep+r40x8W0pXnHWiMNFsMbAQb62d1qD3Km5GJ1VVSuxnEccmmRBsO1XI6ESVQldK4yFlyRKWfdF9x4pk8WzIYQ5/JB2ZLH2NjlcZW3jVNXGftCnpKaif7tiD8BzPAkDgFQ2e+9RCCQwxZ4gDc781uvfssQuhmjZyeMXa05EkZHLqCx4qdrZ6uRjXYBG4ANcHWByHhxXTn459fUGJr3u5QySkNPOc/jl6qeplibNKGwtD4gWlxBJyGG/eqkTYjJgbmXuaw531I+iMVRI50z42ufc6XyFzf0WsZ1Py73thYGucOTc46DO7vQBERwuZEXO5INiOTzi+87gmSNlL8Lnhn2TTc55kAnzKmmMkEXNmku2NtgwEDOxvl1oqtE9pZCxot8b9ONh6LpthkBsf8/dXOOnfK6ASEl3J3udfiO/qsug2GbiPocP8tlqOfS4Xcns+reMsET7f3clysoMczpb2tVNNuq+a6jah5LY9Twe9zdbakhcnWua5pBe5pEUZ0vuv/qKtOfgwx2DByoxMkeCCDc3sPMqG0jSyNzc+ScbDfqQrDQ0SPdyzf44OYOl7kadAUbTITCJHB5xPivfdhAHmo0le+bkWcxxDoSTbOxuBb/CmCWOR7WzNwyubzZHDW+531UZa48kGscfsXA2zzzU8U7SNnxcmeUD8QceFyLII6hjGxTslZgdygO/PJ1ihCIRTxOkJNmOGtt/6o01W005ZNZ8LbCzmglt94upKhkI2e02a4GSwfGbC2Rz4KCCoiaRFglyDMrD8R6VbpmU3IxGqmla05Atbc5Hf3hVzHSPjjvyzciAWvDsr9QVqCGkHItmlmw3IbzBvtrrxWbfSz66CBjGTmR076oSMaQZGXJv/ALJ9SJHmM85jQ5psXX+8BpoNdyUUUNK8xl33AOcd9ypJzcgF4Fi3mjP7w17lw326/ijtWNsUOEFt3m5Jvc9efSlsfmUxPWPVV9syYpGMaA0a6ZnrVvZjcNO5jjYl2uu4L0ceuXDv3WdRvDTtUuyBAdmNMx9VakrocUYdKzETmLi45p+qbTAM2xtKO9wWDd0tU0UET46aV0TceEXNs/hsql9BE8P5QZOuAb9p+qT6aN3OcwZNJv2J8lNC4vBY3C+Mg2FtCCPJMjpWAWu8Abg9wHmqIpIXOsGyvZfK97+ahfI53uBvzWPZYcMgrbqcgG00jeGYPmCq00RZT078ZIa5rbdIdZFX4NqVLWtBeTYWzAPoVLS7TlijALGkOe9xNvxH+dFTdFK1z8IjLQ4gA5HUqMGQRuGDMSEEA6ZA8OlQa/7dp2uAkYWk775eICnj2pTPzxOt3+RXLSyujkjc+KQC+pA4KaSenmDcTiCBvafog6OhqqfkngyNH2r7YsvvE+quNka74SD1G/1XIU8jGQ/xcLeUcBzrXyBVgBwaHNkcQeog+CDoNqEHZlU2+fJOt3KxFKXwxvsecwHwXKNq6kmqp8dmYLAZ2II6+tWqPaczKaDFhIwADedOoeaoftM//qKG4+NoFx0ghb7mMmZ9oxrwc7ELla2qNRtSlqCLAOY09/WVtftSnjdyb34XtyIyv5qDP9oKdjKiFsUYYHRPFgLZ3/VaNPs+nqKaKYPkaXxg63/nVVZ5abaU0b21DRyDrWwk345q1seZh2bDHyrLsuyxNibEjRUZm0aVtLtWkbfGHNcLkdY9VebQVN2XDS22bgejgodutw1uz32sMdvELZid9kzO3NHkoOe2rTzw1FO7k3FgmFnAG2d8kzHPG4cqyZg4OaWrX267/hUrr5scxw7HBX2yBwBGYIur+IwI5g++F2m8En1QbPjfIzFiwkWv1Ldkgim/iRRu/M0FVxsmiDi4Q4XHeHEeqgzS5ujmsPQWhVdoNjNJKREwOAuCGgHJbEmx4nkYJpW2OmRHkq9RsWV0bmx1LXEi1nMt6qiqyOmfTtkMbAS25JaCpIoKaSMODW26AfRVaekrKjZcfu7WuFi086xyVihiqYabk56eVrgflLr9oQPNNT3tgH98j1QdRU1s4iOslCSZrHNxnCdOcLeaHKsIuMJ6kFWvpYYqblIm4TexF7rMpSP2fOwkkh+l8hca+C2688pRvAJ03klYdLlNOzQOYHDsI/VIIzYtF1WfkVZGQI4FQP1VZRaJHIEcClok7XrF0U/cmFObm0IHIordm9ual7SIaWOM/MXYvRUYtpbY2xPgFQ8MvziL4WhYsPJh4MrXOHAGy2qbbYgiEcNM2No3AqK6elgpaeJrQ3G8Cxkc3nE8Vb5QaC5XKDbr3aMt4qdm1nuI5zm9QQdNfoSWVT1srgLBzh+LJWhUusPsjfosUFtLJZ8lVVZhsQtxwn6pzJJsjhjI4FxCC9khZg0ACrvc5zdWMd13+iayR7SLzROHC9lBZxR3vibfiliY45Ouehyr+9G9gBlvDrjyTTPd2WG++7iPRBbu0nikXhvHsCriUWy5O/5j9EhMWnnAW32cD6oJ8Y3a8N6WM/K4diibUB2Wh/MPqk6RjsjlY6E/RA/G5x5hFukFC8xNi9g6mFAyCxsSTusFDikDsmhpOt2lBMY5zpPb/wBMJ7GvaOe/EeJCrum5P+I0jqf6IGoabWqLAcACgtWzv4pAg71SdO69y/FwAif9UWTSnnFsYHSwg+aC75JhbFm7mdJOaqme+uAE/wDTJ9UDTxyHE62W5rA1BPigAxNLTb5d3YgKgOIMbi/LL7N1u9VsVPGMPLSH8LXA+ii5Ond8EE5vvJKC0a6LHgka9rhwcPqmuqKaPPKx1IeCfFRstECyPl4x+EkjyRELHHG5zifxNtbyQNkrmWHJx33XD8/BP/ei5t2xgHQvaSfMovq8FmsdfoDD9VIGmVuJzm5525S/hZBHMZrBrnWG8HmeNslG6N97ubhbxEzf0U4p49zI78RcppiLSDHE13XYeNiUDGzYRZ0uG2mGYfqpfeYiCG1Fn8S8E+NlGRNmRTxsA+cXHok27r4zGOIaR+qBPjE1r1LyRwIN+4pBjHG0ksRJ0yBPkpouTYwhjC7jkT5oCXECyJh68HNv1oAYHgERsibf72C5H+IIxUsjXYpKiR54Fot3ZqWLGxtnhhI3tvn4Jsj5wbsbiB+Ztj5ooSR3Ni6S29rXAeSGBkLrNAed4OoUbhKHB0wm6BjaR3KQuc8WMbr/AJz5jJA6apZA0EsNzoLW+qkZMCBzZAeljvoqr4y9+MQc4ZYuVcCpIn4AQcDTvBlLj4qCw4jK7XHqBTZGktu0OxcMRHqmmUN+J9+gJjqtgcAMR6h+iCQmTU83+2Lf5U1t3Z43nPc8n0Cifgfznte46gB1vDEmMIldgFPI1o1xPse4lBbLATe1z0i6i5KVpceXkAJyAtl0C6imJjIDAekSTW9SqZ97ne4wG1jY2lCDSa5+Kzgb/Mf97KE1bA9wuWubvywntsqkUO0A6zpXMadcLgbd6J2c2SQ/vOI/iFz/AD2qom98a15a58ZGtmsxeN1PDURyD7N5uN17W7FT/ZkEZDn45Ld3cmzMpbfA6/4Bn5KKvuntIGB8gcfugD6JGSrOTWRnrvn4rGkbAzJmNu/n5+SjfK5wsXPc0ZZkphroozKTz4sI4hydJ7wRaJ7I+lzS76LmRK5p5uScKmb7r3DqNvJPGGuojyaBM9sh3nk7DzKjfS0FQXMMFM91swGjF9Vz7K+oZ/WOJ6SUpaqWdoEpxDhZTxNbUvs/s2V5c+mIcTc2eRfxTqXZNPR/wJJWgNIs54IWNHWSMiDA0BvC/wCqfFWFsgc8OI3/AGhv5qYrZewYywV7Wn/lgD9SqEtI+5tLiNtMTu3cEPf2P5pw4f8AqEn6pr30r22fBT24taD/APFXAx9FYXke23Fzio+Rhb8UkLe1WGx0J0p7dLnE+qmE1JCL8xg6GW/3VRWZLE3KNxe4b2tLvEXUwkL2500zjvPJHzTn11NI3myvI/C0i3bZVnVTWEFjnvN970FhhqCRybXMA3FzQfHNPcLW5SHGeJbiPhdRRbSJIxMJH5r+gVpm0InG3wm+9BXAbHKCxhBPzNeLfRNdURuJYZ478M7rR94YACHgjdY3Tjd4s5tx02KIz+WswYC6QbhcJjXBrSwc3oD7HwKuPghz+wjBOt2DzCrv2XTSaxNaBoWyE+FkEDqZj7XLwN9xbxKaylA/h1DhuFhf1Rm2MCPsaqVv5jf6KrNR7RhN21PKDpdZBeZE7R85OenJgXWZIzltqNjBxNa8C5OVm5kb99kmftKM80F3QHAnuuqrXTXLwbSB7i8OIGpF736QrBuuaZGuBeXcbm2fd4LnJ7bU2m2mpbCFurhYXtq5R1u1Z3xmnY8EvycWC3HLJWNmTR0cBjwvL35vex4z6NEG4yhhjYGNEsQAsAH3HgUx2z+U+OeR3Q5rjbvVcbWhcxrHseRvLmtFvPyVyGphdh50ABHNysiptjwiN0sYFmsdYWFsxZYm0I2N2nAWYh9o57sR4EFdBsj4ZDa15bWHaqFPTcrDL72Lue52GxFw21hx3HxVZYHKTtidEZpA3AwXa7IXsrMccbZY3e8zEsaCMQDhpfir79gRmF7eUe8ixaDppbTJUI8VNJKyMtL42YHXAdYizdOsrNbiE8rHyj+W5RhsMIFrXN9OxSPqJ5oIfdmtZJiIdie3S+Rz366Ku5j5WFrrEk3uzm6dHaoY4KpsgzBDWE8c7Ejxss5re+lxtVUyOmE8DOT1DmHP4gBoSN61tqSvgigeGhxcDzS4DIDTpXP0wqWMkMrMjZtx133dS2NuzyxtpeSDiHMde25a/HP9QT1kBkeX07cQju+8Tbi7dDv3qNsuy3RMD4owbnc4cAdCoTtIx1FW0txNiBaMQvcYg31RdPRSsa18bYybkFzQAedbUdI396mNallp9mSRTBri27sRtKOPSFbp6eKGrkeyQuDomgjLKzFQfT07XuD48LTvBI+/0praeB83KskdiNORm4H7mFSz1iyrFZRPknbJDUNjGXNII0N9wQoY5aVzhK1s2IusQTkA024JVF5qMFruSkxZOBNsrX061A5tZFUva2fG0Ok392oWZNmNX1dadWJI5qgUIMkdmlhDgTuv0oRSbVayQ+6TEEcy9+Itl39yrMnfJTksBLwXAttuw5G3ep6JlTyLZYqaQzgmzSMLSD08VnJI370WNrnVTTI6OJz3tvcZkDo4oClqW2MldHzALYWHO19RvVjkdoyyRukihhwuDjiB16+1M5CoaXvlq2AtF3iNgI06c1nYZSbQQl8znzStOIsOElt7W68kpqfZkVLHI7CYxYYiS+xJJzt2p0sNLG+cvqZSec4txHC462zy3cE10tHSvLXMhbgsbOwm4uNABfirpirV1lGIGvji5eElzc4GmxAFjoOKzo6mJ0NVI1mBoa3CCTlmL9XYtupqHO5J9HBUP+8OTjLQRmM1nbVq6l9GGzUskb8YHPGbhn+i6c1z6itS1IktIW3LSXAvbi+FpPxa7wo3YORN2mHE612EPGXlqomcsYXkgi0Zdn0uDUKcO5WnbytgZc7X0yv5Lq5p6iDlJJsEoku+wa02IAvlY67tLp0zW4Zsb+SfG5jCHa2DbeirB0U7o2viLnyu1BtmbDQdKtwvhqZJHSTt5Mk4WPZfLWwz6dyhqNz8da5rHOcxkbQCctGjd13W/sTIM/MFkyxQx1c5Y5wdjPNOeVndv86rT2NcclwxN/zWWox0ubec1ux3tdYhzzkf7R9FytSyOR8liARGBkdwIXS+0Dv3enjJyfO6/UGH6rlbMc0Y7guhJ7nH6JV5+HztLY3tabnE2XvBy8k62GrAvdraq/YT+iZIBJiwuteFg7sIRbjE8nONhK1xz3WJUUIy574X2tjc9nf/ALoRPcOQlde7LjP8w+qlax0fJgFp5KpcD1c36FR4iKC2Dncq5pGlsmlBALBlU22gH+YKaKZsFMx7ALOc5rmuFw4WGRHaU+VxElWHRkCxsePOCYXROo2l7bND+HG/0QF8DKyMGkbhc255InO3Qd6t0z6SJsbquOaRrXvaAx1tMOuipxMYaencHWwyPOttA0qbEyqjZ744gYjaVgzvYXuN+7NS+1npvRT0VdyhgEkdm3fiNs76km/FWuTLo5HucXCNrQHEW0F8lVoNmUR5IRNxBwLs36kEW39K1nx4aKY3xOLXOue23hZefrOb6dZ7YG1yDtAsZmGgD1WhTteymdyUQlkuDhvbKwvvCz60mfbEp3l5F+jQLXgeynEzpMRDWt5rRcnX6L0ZnLh96RuoYYap07HHHLG4OaTcZNvl3KOma0UcZIGVh/ispJXSO2tS4n/ZS07y2K1sJIz8/BKnDRBhu4APdqPxHpU5+NdfReLOHSHD/CU1oOZvfr/kKVzReM4r89ot1m3DpQawDLGO5aZQk3aHXzO6ypSm9Ab5YZv9S0BCeTaLsyFv4jfqqckMj6apjYxznCW9m58CguSG0kotfnO3j5ioInc+YBpPOadDvFvRTTwyGoecDyCbghpIUOBzahwwm5YDmOBP1UUiWB8fOBOICykkNsiAo5Xc1oJ0e3f0hSPvfVUVo4mPfM1zAW3abdY/RPdQwOt9mB1ZFMYD73IOLGnuJ+qsxg585389iDPlozHVhscsjWvIHxFS00J9yDuUItcWAHHqVl4+3Zc56jdoo6UfYyt+WVwt/auiIayAxuY5zw4g3yFt6m2nFPiqMDGSR4ycNyDqlXg4GkC2t9OhW5rOzs4EgG4B3gH1UVgxQyvLw6jsWu1a4ZZDJSxOnZDZjpWlr3AgDF05ha0Ywl9tDYnut6KpFzaydu7E13e0/RVFYzySOZyjiSw4hdtvRXZts1FLPLE14IY9zQC8aX6QhXgGnad4cFI/DjeDvOLPpAPqoqrPtmWso6mGoY0kghpDSQMuI+i2KTa0ZposbWjmDPFbd0rJ90idyv2TRwNugJlDGH0sT7uDrWycVUdKyvhLb84Dja48E8VcJ/rW9pssH3ZpHxEG2oAv5Ku+OojcWx1bx+YYvNB1XKtytzr6YU7EeNu1cZyG0WVRljnjecP3sgeiwWhHW17Gfw33GtpBbxQaexrM97hubxzuA6ibhaQd03XL0e0Joauqc5hxPLXEYQd3R1LQbtuMG0nNPSSPMJRskg659YUMlLSy3xwxk8bZqg/bdHHEZDJkOFj5FWYqmOZocZWOBzABy8bIIq6hp2UkpjDwWtJtiJHiuRtgqmO4tc1dxI7HBI0AEOYRkL7lxVaA04254JQb9BQRvykeO1V5NVbnaRICRa7dFVkCsZ/UJSeOa09iLkjnAfwlFKLNiTghAciE52qCw3YzwLveB4pnucYGTnO6m5ea2o6HlLuc/E7+8FbFC5m9nEEAj1Cy0wY6K7bhjjxsCrUFJmLvYzrYCt2Fr8Nju3lv1KbNBivcsF/wj6IKbKeM2wyNJ42b9FJyJjbd85cBwa3JARyG7YudxysPJOdFNhDXFjT+EFA9jmyDmyS9gH0TJZsAIZJUEjpH0UYhiHxVMY6MKcGQsN2zXJ/A4eSoZFLI9xBdIegtxK5G3DGCXhg/EAFAHNx8yDFxLj9U0tN+axrP7V/RQWxU55c/8lz6ISVOGwcxwHBw/VUHte1vx2HAYkDG4tvYAdAI80F5s8F9xdwwD9U01BjPPhAG6zVnhsYHOLnFA4SfhJ6zfzKDUY955xOEdOR80XVQaMJljb0ktce4FZjWxNzGDqspBNY81ufQAEFp9QcN3csR+CMtHl6pQcniOBha4jVwufP0VQyPe7V5/tJwlkaM5HD+0UVZ5WoD7OEwb+EAXRL5JDhHL5fM9U+VuecC78xRNQ4Dmhg7LnxQWHMlc7Odo43cD6pzGtj1fTvHAtVUTtOTw93U4D0S5SPFcw58STdEaLDOc4ooWDj/ALKUtL8ny9YFgs588JG/rDR5p7Ks2DY8Y4Fzioq6I4mfLfgDfwTHML3DCyQDqsPFVXunc23Lgdbh9Esb26tDj+EuKCaWGFmb42g95/zKJ0NIbOMJceGIeV03lA1hApXOHUB42UZqZQbGnwt1w4fqEEpay2GMYGnc4AjzTizksJZFjB34CbdWQCY3abGNDRG8dYChmrpZLkGzeBaMlRpY5mtu9p6mgDzKY2sZLdrXPDuktCyDLcfA09JbZJszwCC91juBKI0pa2CNwD2YpBvL9PEqOTaow2jmaT+S9vFU2VUsYwxuc0DqRNVK9uGSzwPnaCirUm1Ii3nHEeGefZZAbVaW255AyDeSAA/nqVKzBhcWmw3X/RSF7S7+ECOweiCf9oh7SwDADwZn5KzGKYNuZA2+50mEqq0teQyOmNzoceanbC2DnPZGL75JAPRQWopYWnCwsH5c7qUyZ2s89TfqqhnkjsSI8O/Cf1UwkkJ5sTwOJIA8SgcHPcTzHC3zut5XQbi1s1v5R6pcqL4ccZd8uL9EHOe7MNaCOLXO8ckD22vcYvREk2POsAo3cu4jAWAb8Qz8D6pxDiPiI6ggTHNvbEXeNkHTNDTheHHcGG5TXMj0c3F+FxJv3lEGUNsyBrANBiyt2BUVZnTvuGh+Hi9jQB3qvH7tE52J4dLxdl4C6sy1FVHzWwY78ASgyWpPxUzi62ojLR1XJUDRUytBLWMDOsnNQ+/VT3EBoHU0lWKh72gXeA45Wtfx08FRc2Uuc3E5t87DS/UEEk1VVhli4s6mgKk4vOrnHtT3CRu/wCiNzq66qH/Y4PvYr6dFlGQcWV8PSc0rNuL3PQmSR47WcW8cJVEjbDfbrUrXMAsSXKoyLD99zuspxvuzUF+OWmDSXxuLhoALA9ZurFHWQhx5YRNG48mL96xyX4Th16Uy05OjSmK33P2c9+LmXJ1xFSCCnkF2Pa2/4wVhxQzEDmEnoBV+n2W6TnTOLBwtmoLrtmsc3J7iem1vJQHZzgcoyem4+qt09JHTX5K+epJP+3gpw633T4IKMWzbg4y5ncp27NhGr3k9BCn5VpJDQSQbHdbvRJJIPNsO0/ogzahskWTKOUjcS8EdwVZ1a0RBr4QHE7jYt7wthzhYc43G+wJ8QoyY97BJ0vF/NXBlsqoBmTID2OHirLq5jG5CN/TydvQK1iax2JkUbTxaAPRQy8pJ8chkG4PYx1upMFI14B+zga08cRSZW1BPNyPXfzScx7r3pYgONgPVMbQ424hJbK4IuQmB3vdbiLW3xdV099VWggvAJ6HD6qJlLPGTaYE8MyVI6nnNgXQRN4sBBKmL6D9qzRc1zRcbrpftmb5Ix2H6pHZ8b3l75nOcdTbMp7aCFueAut81z9FcRTmqZagi12ndyeSpy7Kq53Oc10meZDt/etgclEzEY2s/sfoVIDE5mIyOc3gCQB3IjIpdnR07ftI2uedTjBKnNJSuvZhJ4BxPqjPFA5148A68XqVGyBpddzwW/hcAUUx9KYwHROmZ1tv9FFjqozzXuJ6WkLYgMTGgZk6ZuBsnFjGsdIGtyF8gg0NmSRspQcbdScjfePqsY1kkEMjqi7CzEMINyc27jpv1W7RtAoI2fhvl1LNdBHLGQ9twSTY9StZitUbUcxvNwgl5AGdrAjh1qs+rpzLLLZrJic3i4sb339S0X0sLuTuAC0X0y1xeizX7PwxOaaTNzgbsdwvnr0rPTfKC7pI3iaQODw4Nde5GliPFNGzqrFLgq23w5B1+I61PBRwiRodDKcrHE0uFr3+qryUzXMldFUmNz3tdpa2Rvv4lYl9t+NwGxVkUZ94LHMxN0t0rV2pJLE+gayPEHNIJ4cFlCKeOFofUCXnEkYuq3qtjaklRFNRiJrScDr34gZLc+Od+sX9qcoyTlIXagHO98/0RlraR0QEkLbAAC8Y4uO5FtZI6NvLUoJfIBcbrb/8AEo3yUrpWMmgc0c0OIGmQv6qKuCelZUSllmb3C5tnnmDlxToo6R9RHLDaN7G5YXDCRziFSL6WUTvLiHPfd2WnNd9UhDEZSI5m/wAG1j/2iqLlXTvqIG3mfGQ9xxAEg3A6dMlHIySGoa8yCVjoy7CL3uQTdV44Z4aNjY5GOaZHEg6HIKyA+WohZiLLsY03NxmBoe3eO1TJmLt3U0kTiY3UZY7FCXPD3tBD8OYsbZJtPT7Uebtor834gRYnhe6qt96ZI5rucOTda415u4jI96sbPnqzUkRQuOAEEAFoJtvzWfHI15a0H1e0pHubU07aeN4cLlrjnhOV9NyRo5pwHvrcLX3DmsjBB7TmpQa6VjmTGGOORpH2ZJcLg21yVM00XKxl1XLM6N7XGMuDtLE5AZLnkb2p6yh2ZFE2eoeSRdrTI+4JuTv7VA6ribUGGnpHvkYA3FG0A2t1hSxwxBhFNTyGVhADhG8AWIvnbgFeij2hLO4R8jGwPv8AHjcOGWQCbv0+IZZquSINFO6DFkHuAPHLIgrA2x7xTtZG9wceUdctvnYD6rpKmngjijqNobSljDgMLceDO2ZAHb3rldqCN8wZTy/ZZkF9yToDu/CunE9sdW4rFzjTyDFYWY3vu7zCEYAdHne0T3X7HfQKSaONkDw55LXTWyHyj/8AJMYWMExte0TQLnS5b+q6uRtM7DUwEaxjEOy7kYw4QNIDjcE9HanxSHE97W2AhOg3kYfVNcXYG2dcltrC99Soq+6W9QW3v9s8NNsxpv7VpbJl5jXSEZObmMrc7f8AzvVAu5Wv5O12h8j8V9NT9O5W9kus09Fv8xWox0n9ow2QxjEQYy85aEOYL/z1rA5Ml0Zx/wBU9uY/Nn4rc2wyL9rFhu1xjJBabAZWN/AjpWEHWaxsgIcC5pvkb/z0JVnwySN4LmgNNo8OR1sf0TnBwbUZH+FG7waPVSSR/bFrJQOY8WOXzdiVpY4nPu25iABuM8+PYoqOaQh1Rmbe8Nd34kp7to33dzhNqeFiP9KUrZA2XmFwOB2XV+qNaQHVLcOXKNcOrnH1VDzO8Vcoyzjc7L8l03lQaOcOY04ZGDMX3OCYzC6ujv8AeiA/wWUUJD6eqvvDXf4h9VBZgmYaNxkia5rCd1tQBuUkD6IQ3fFjjbIOaHluZB49SptxCgkbfMyt8nINa73KQb+Uac+pymLrpaT3CrkDaVr4cEbnPYc2kZdJ9FqyEU9HJDMMGGItadWmzbZHiuN2aHAzts0ExEjPeCD6LdpoqmDZcwxM5OUXNjfIi2SzZIu6hiBl2o5wNhiJz61uQue2rfyTWuu1l8R0F3X6ysfZ73coGlvKlmQdo79VomeR9Q/3RhdzLFtwHb+OljZdO/8Aq58/9kckMcPtJSkSvfJIxwc1xvh4Z9uih5SRsLwHNFnO1H4j0qNkdTDtfZ76ljmuc5wza0ZDCfu5J1SJGyTtbTSPAkeOYxx39GSzPjVWHVhDblgFiDrwPUnS1TWyvYWOFiRfK3mqxewQvEkUoJaRmC3zBTnz0j3ESTGN5AJxC+ov0KocaqK1nuI62m3eoRgkhqmse0lzuaQd+EJj/di6zam9t+EW81JTwxvndgniADg4XvncaDLoRVkkcq9tvlt/dCic5zaphBIJY4ZHpCkqaXFM14awnABc5aC29RmEiaK7hd2IC0gO48D0KQSvmnEZImkAFvvHipnOdc3cT1qnNBWNjc0slc0g2IZe3gnudUsHOaw9BBBVBL8NfGbDOJw0HEKw2Qm4ws/9sDyWY+qf7xG58QBYHZA3vl+itNqmi5fHI0dV/JBNJI0Sx4o4yTex5w8ioYHhk9U0sBBeCBfiOtV6usiIaQ74TvFk+KVrquR+IFr42m4OWpH0RE1a4OiZduGx1sbHI5K5GWmCMkEkxtOtt1uHQqVaMdPws4FTMfalpTxjt3Eqfq/hxwco62MEt6OPWqjxENoEEnC+IX5t8w7r6U+UNdOy4ByKrTgNqoTnm1zdei/oqi3UxRPp7cqGC/xOYbDuUjoYyWuEzHXY3PMfdA3joVUsxx2u7Pipy4sEeWsTfMqKe1oDyMQIsLZ9aq7NiPISRgtvHK5ubwN6mDrygje3f0H9VXpiRU1bLffB7wqi66Ga2UZd+XNM5CXXkn9RalmPuO6w1OjN2m5Op3oGxsdyoBa4ZHUW4KbCNFEHvErA1zgMRBsTwKsmWT/mPPW4lBnRc3areEkXiCtExNeM2hUKtxZXUkn4i3TirwkOlwP7IVRUrtnU8kRLoxcbxkVEzZscbSInyx23h58lpOeHRkFrXXGmY8io2PEkd8IAIvqVFV2smYSBO4mwNyB9Fm1bMUEwAzDMXcR+q2i+NpF2OO7JwHos+ZnK1JY0WDsTbE8QbeaiqVRVS1NNTGVlsAsHACx/mypyBWonMfse2Pnxvtht0/qq7/MLTNVinRDE2Rv4boOCdAbTDpyQQwZPIUrlFbk6iymcMkHSe980hseHPiB/pU0VRYW5JoPG9/oq1icuTy6QU9jGjMYQRuAWWllzXSEWkkb+U29VI2MNyfNNffdU+WdoHuPckZZJLNa6T+epBZkLBbDJI7oMhTS1gF3RwA8XuuVExp3yEd59URHGHkyMcRxtZBI2d1gGsjcPwBNkldviAPVYIuMLWfZwtaeJfZRYiSMZv0A38kDHvfJ0ZbrphLm6HvzVppg+9ED/AGvS6ilLNRDh4YXAoIS8ns6AiHjDbmj+yEeUFrBmXEgFRtfFclzHdFs0Bc7PJ/cEwg3BzR5VoH8K3aUnSB2VgOpUAEaa7hvsj1Nunt5EN5xkJ7EHuYTYMNuJcgAL2j4ckuV/Eml4tYNI6bpwLSPgeXW7B4KAF+LU+KBdYcO1OY1hNyA7oLx6KxybSRcU7Rbfn5FBTvfXLtRa1zzZgc49GavNihAyhZJ1RO9SmnlAcMdK1oGeQufNFQimnFjyZFuOSLo5BbnNd0MNypoxK4XbDGR81s1IX3FnREjgHkhEUeULSQ+DncSbJrnyHU5DToU73AX+zLRwvl5JRtkILmwkjjYO80VUc/EfiB6khitqepWfd5nEFxbHftPcFOIKYOs6peSeLm/QoilhlbYOu3ramuwgjn4j0K1UQxNdaNxyOZdp5KRlJEGjlPeHE58xuSCgGOOkbiONlK2B5A5sh6gtWn5ONp5J0pHAkuPduT3DGA7C+/4nlo7gUGQKaXQNOLg7L0T/AHKqxfw79Nz6rUMTHjnBhPEMB87oMp42NdiGK5uS+xQZzaGR5DeVaSNwu63cpqd0wc+J4bjZqX82/UrBkpo2lvNtwzIVerha9olia1jm53AtdRU4gke67qh4HBh9f0TzRwuN3Nxni8kqCnrDKwB1sXADLxKsPe1oOKQAdJsgeMMQABaxo3aBMfyUtsWF/Akgqu11I5wc37RwzBGJx71LJPydsbmsH432PcgL2OscEkzTuAu4eKiZPUxuDZIjLf77Bp2C6HLyuNo4hK35jzR4oSNnNz7vC073XxILLqhrGYn8xvEg/RFswe0OYHOB32t5rJmdLOQwPL7agKw99QyMBgLAMgDmAgvgutmT2n6JXfcDCy3EvP0WSJNoh2Jt3b/vWRdXVTG/bRSNJ3gADyQawxDV4HQGn6oPbiN+aekt/VZw2g8sFmX6S658lE+qv/WSA8DmEGmXxfCXAnhqg9jA3KJvTzMSz210zQPtS7oITJKyV1+flwGSodMY8Zbgjad9o8J7lBhBvhZcdAujyj32vceqe0MDucD070EIjLzmLDip20DJBYTR36HAqfFSkZm39kqMmnFxGxjz0gnwTTFZ1EGnOQW00unMp4mtJdLn+Ft1MHTkc11r7g1QMmkjfz324myCxTRRudk6newcRYrQbHGPhY3sCpx1WLJrA89DbK0AXNF7gndqoJxmLadSVhuHeoWuLeaGjsSLmP5rwRfXd5IJrFAjrPQAmxmPMxlp/tXSM0bTm5o7UFeZkstnQxua5uQc84bdm9Qe57Q/+5YTw/kK9y5cPsg1/WSPQqUaC+vQqMOoZXwjE6Q24tcFUdU1IGcz+q66c4bZlROYHj+Gw8MVvoiOd9+qR/Wm3SAh7/Ub3td1tC1qjZnKuJBjaDuAss6r2c+ns5xFjoQgiNZVSmzXnPc0J0cta1obG6zRuDQmxtkgIcGtJHEKWIz6imleOLSQPAIsw01de12AuIcdxYPol77Wt+LPraFI6CZ78bKNkZItm+516Sm+61JcXOMbO7JPZ6I7TlLXNdG25Fr8CntlpJmgOBaQPvZXUTIYC4Y5Wu1uTJhF+q2atNgpw0OaIyOPxKogljpG3LZbHgM0W10bIsDXONuJBUuKjBwubGD0x2804GmOcccLj+EBBSLxM44B3NupoqIuF5DZvRkfEKSeaRtmsfyZ3NIFu9Jks97SNYRxDs/JBBOIIb4Zy48Af0Ucc7XODGYw51xmQd3UrEsEMgOCNwOtxv71Xp6V4qGksIGl+vL1QdRFdlG550bCfIlc87aT2tbkAC1zs79XoulnaPdZ2buSP+Vcm+kkfLDGG3JaMhnqbn/MiLjq11pMgDEzO+/UIvrYXUQE8bCxwvzrg6kbj0KR+zfdqOepqSDJYvwDMX53fqqcOeFtTHCXv3SNaT2b1jv43x9GA03LE0Qa15GYxHdkLcFZ2nDBtGGEVJnhkju3IBxJsNbqhUsp2tdJGyOF5s27Xkg3z4ngpWupqqkgpKnnOBJxNcCedp1blys967S/iJ2z4oDEIqsy2wtLHR2OZve/RdaNfBNUwxSQvYJBFYBzgLkn6XWcKNjJZZ4KmR1wbRPbbI5ZG+drrQ2kyo5KHkXNacJycQMNr559a6z45X/syZdmbVjDMMBkFycTbHfbceATJm1jJZ5JaaQNBeRzTvyHmrIftSKraGxtlDWtJwZ5htyMjxBR/a9ZTU8j54JW4XBgBJF73zz6vFZ/5NemZJLZj3PiyxOGY4W+qke6Bj5AY7FpkYewW9Vp/tiGRzIpIib585oI+LD6BV311FVQyOdTxtNi4kAjUtB81dv+Jk/1WfBj2fTubHJyZc+zmtPQlCz9+gwTuB+zs2+uQWlSTtEcUcJbybLnN2gNkpNlUvvUc8UrxI3DkSLCwHQs+fvK14+vTOo3y+8HDMCHteC22Ru02vxzWjRx8o9zpHNiFjhc258PpZWtmRR074KeRsQjA55LW5kDW+qkrNmPlrHyUNRA2FwAbG12YOW7v71m/wBNuNeESRUtNM8mSofPraO5AAt8vqLrQbRbPpWmVsUMdz8QNz4rIptj7QgJdNWNa4gtFmA26U2o5aj+2dU+9NaHXJFnDJSe/wBK05dpc7kaelqJLuw8qWFrQOOirGqrJM3kwm2TGDM8Lk6IbN2hLUDE6OYA2w447AG/EBSyUz5XCSSRhcBzQ3XPVS/+rFetg2bhL6xjMdgGl5u47gBvXNbSMMu0IfdgWMIBselxPkQupqnQ02NwZxcS8C2veVh7Vr6Wo+zijbygZcvDAMJDeOq6fzrHcZD23ghjcSbuc7vsPRFzmmCokA1laB/iPoEn2a6lGuCPEe9x8rKM39yjAGsjie5tvVdnE+KR0cbnjM4G5H81/RSU8TnTxFrwI8sye0hRyNLKZzbgXcwdzTfxKljc2OZ7gDcRZC/Fth4lBJGJjKx7sJ5puRvzP1Wnss5Sdnmsumc5zpGfLE0jrJb9Vp7M/rL8D6KxOlvbrxFtIHCCXBvXbEPWyxqQwVTYWzPs/FhY4m3C4PhZavtM7DtCB34B/naufpg10sDXAEctmO5KT4uGCF7g7HI12J7bEA668OKa2N0cGFkrfhtmPzFNANU2M3HKRk3/ABjIHtAAUVPfkXC5P2bj4H6rKp3MJEhLWfwmEFrgDfm7invZLhllsXNLGmzhl93jl4qux0jsLQb4oR/m/RE1EjXPABaeSBBGWYAPoqpwax81O3ky2R7dbWyzH0VWHk+SlsNWZ/3gr8FY8yUznXuRfXfjIQFVBPI9skUZIa69ow24A32tfTioKkccJppBidYOaSQev6p7KdslO4GV+ZabkX49PSpomUsscvJxc054WyEb8tUY4KXBK0GoisBizDyDcbrBNMO2XScrWthMxPKBzdLHQroK2ngoaHkeWe6QtAYxxvhF7k5Do3qjsrZ7ByVTFUyP52G5bhLcwOn5lZ2rGyClbG1ri8uuZHDM26VjdsjWZKWymXeSMrgeStsp4JdqEl8kT2xkvLcrnm268lBs1rmxYr5YAQOxW+UibXxx3N+Sc4niMvoVvu5jn/ObqPawkbNs988kYbE8lsgyDwQMug5LT2e5hFQRY/bHP+y1ZO35WyQ0Ba2wbUN1G6xVqmppYqqsdSy8naXKI2wHmg9nWFZ7K2MQuLlV6SzqVjQLhl2ZjgSPRRRVrcYjqIjBKdAcw7qO9PpiGNlacrSu1HE39VUSPpIZP4kUZHDCFSbsyj/aEjBTNDRGx4A3G7hdaGJpVe9tp9cHk79VIoTbKo6jByzC4sFm7suxU6nZNJDyT4g8faNabOOhy7NVrYceVyetQVzbUjjlZrmu04OBQVH7EYTzamoYOAcCl+yXs/h1kjTxsL+AWmQb6dyV7cUGFW0FZG6ne+tMo5YNGJpyJBAOqkOz6/PF7m7pwWPkVd2o/wDdMWmCSN2f5wrlsydekoOek2ZWE/0amkG+5wjwAUE9HM2ohZLs9jQ9jmhkbyQ61jxXUg9CqbQIaaWT5KhvcQW+qDnzs98Ubj7pNALEk4wWjrzKlAL9lU9mzEse4AxAE9uRXQ1Qa+kmZxjcPBZ+ws6Uj8R07FP1fxkudG2RvKzTMe0GwfAfHRQzvikkhwT4+fb4MNrgjiV14DRkG27FS2xGw7OkkwjFGWvBtpZwK1EYcT4i1t6mIDib+l1cnhHJwnlW3F2m4cL6cR1rUk2bRzWLoI9xyGqM9BSVEXIvgY9oOLDawBUNYpika9ruZYAi+MDhxKrssNqSAFpL4wcnArZf7P7Pec6cj8sh+qo1WxaaGtpmRGRrJsTHXcTY5EWv2qwObDKRcRPI4hpKacbL4mOGe8EKf/6djbmyrqB+Z1wl+xph/Drrf+mCoKZfz230xD6eqsHD0/3ig+g2qHWhqmSZ5m7m28VMKbaIHOZE7/1C7zCozdpENjieCTgkBzVy9nA3uNNFDtGlrTSS46YBoFyW4N2fWiwVJjjeKN0gcA4Gw9Cgnxc7JRQOAjLc+Gififbn0bx1Mf8AVQCaEOdZkjbHe6w8ioHOeDkSoHuwVEbxoHAqc1kOhcQOh1/RQVTmPaHRkkXzJFs1KsVIGYHbQpvlcSB3/oqRzaFpVGGPbj8w1ssQNz1BZzhYlt72NrrTNV3jNNYcMjT0p79VGdQgdWjDKHp+rAn1bcUTXdCigN4+pB1sZFiQxo63prnMueUc823AqERtOQa7rKPu9tSB0lZaOElM3SEnrKjc5hzaHDoxfogQA6wxEJw5OxugiuQfokXP+7YduakkdFbJtjxCZluy7UDS9xyvZC7yTlcJwbwIHagRc84kjoyQJvJfeJB6Ak7k8sFx0pha3gT2ohpvzQc+BsgAAve5CAcQfiv1pxY5uZNuvJCzsvhcN9rIHDDfOwTha4s7wTBbe4BPbwLnW6HIAcI3knoCZqcm3HSpmGIXx4z23RcWDRlh+b6BBGInAYiDa2VipGVOAYXObGO8nxUTnC3NwgDiLoNnkIsJMI6Ba6B5ZDJd2o60OYy1gWg73Z+ihE0jXcx1r8Wg+YR5V5J55J6rIq82UWymJHAWv3EKCWrubAygfiAHkoA6U/eJHSUsN7XJ7Agf71I12IO/vG/gpfeqjIvivwuwhQtj+Vid9oDZsduoZoiX36Q5NY1vG7M011RKQM2g8A0XQbTVDvuEdYsrEdG9jMUjTmLWYTdRVZtRUjnB7rcCFOBUVIwl9x+a3opWNhjfd8bmDcXu9FZbUwZ2kblrfJNFQwzxt5kcIN9TmfFSU8L23MsuMk3tqAne9l5OBjS3cRceie1z5GHJ1/wfUgKiYO03DhuUcsrYrXDiXGwAF81VlgiYcXJvke7QF1/JTco6nju5hAGuEZDvQSFzwwfZueeDrJrWX57o2NdvsoW7Qjc7C1kjj1BTNe58mhDd/NPmbeSIUgaTzsRFtQobNvcTSuYPutbc+CndEzEHOJcdwJvbs0TwG2uCe0nLsUVXdZzLMglJ6TgBUTKRr+dKwMcOku81bc534QPzfogS7DcGMDiSSgjMd225WQ9GIDysoSymjdznQNcfmdiPmrIbiZ8Zdfe3LyVeennkyZJZnC9vFBG6SKMnBM0X1swkeqgknywsmuD8rCPNSMoJARjZG7rkI8gn+5xNfglFr6WdceiCmJ5QDhkN+JzKfHUFl/tXZ65G6k9yMmPA1rQ3QtJz80BTStIxOIAOpaD6oHMnxZ8pMXfny8lK+T7OwkmDz8xJCqytZGy5dfpbHZNsCAGyPItfnFBI5gf8TbdJdhv4FGWmLY8QIseL/wBFXLDjs0jvATyBaxeb8BzkETrAm5J6jdAOb03UhAJwgEnhZOZSyudmzA3e54IHeqhgdffdOEhw84nXd9FbZQRloIs/LVr9epOZQg3xMezcBjBKKqsfLbmPI6slMxzxYOdcHW4BKsN2fhvhlPUQoZzNTvDTIADvEQPmVBYbLG4ZgkdLdEWmKUfCD02ULWGQAu5Z7eAaGg+KT2SMcMEL2s3kHEfAoJC2ON2TWg7iBYpGYD7zb9JuoxStlu5z3OJ+Y/RM9zaw54XG+9pz7UFkVDT9+MjhexQdVMw2GbgOpQsjhzs1ue7NAllOC4MY6+gGp80D3RPn1LmDhceiTdnMBu1xTGVrXtIFPKCPwYgO5OZVEEgiR35InA9oKCw1j2ZZnoun8rbJww9arNrmFwa67XHc9pCm94jA57mN/tD6oJBKCMnW6k641v2qHmO0c3NLk3ascRmgEsz3ODYcR4uDL+dh4o8kJRaZj3dLg0eWabJUmADlZG2043TW1bi9v7tKATbEcgOzXwQKXZ8TwMFmAdBPmU+mEkbCyZuh5uBp07MlKXhzbB7Qev8A2UPIvcCJpnSx3+ENt2ZXJQP5SF7SWua+2RtmqzsUjnXgdyVrAsNj3GymZFDcYDgG4NfYdylLmAXc9g6yEGTK2KFzQI3Py0ew38QjhjjFyGx4s7Fpb5rRdFTTsxyMhkHzGxQbSQuA5HmsvfCzTuTRkSupnXc6SMnjkSqjhTA5F7j3DyXRS0cb8gyPLiwKq3Z9KHlhaBL0PPgrpjOiMbRiMgad1/8AcqRkoec5WjhZw+inqdlDCXB0bTxJy71ny7NqIgThbbiHBNE745pPgqOZwwAo0FKWVkbib3cBYDLW/os8smjN7OB4/wCyu0Nc6B4lnbjDXDCDlx3qo6p7TNy0W9zMPeSFUjipNlwFxsHYc3nNxy0/RMh2nTSObh5Vj5rMwnO1r53us3asNYyaSSoxkO5sb43c3UHTdkEQ2r2pJVvaI2vZHiOWG5IytfhvVJ9QyeQOdFctBIOLPS6lEpa9oe17sLQS7cd6ilkj5J4jiALrNudePosdV05irOC6JpYxzMzzXZ30t6qDlme8SufHfkgQCOjmj0VjlJ2TRYM8DMWfUXeqgFS+Om+1pwcTrZjOwH6juUi06mLOSdgxDGbAE8NR4hbu1nHHSx5EPG85rHgMUk8MTY8DyATwFyD5WWvt6ONxge+TkyGkN4XJ+l1v8Yv1mNkqMc8zHMnZhLgLWdmbHLqJzz0Tn11RBSlzQSOVLeY4jIKs2hcInNinbiMlwb2tbXzHcrz6WollEb7EZWkaRexJJxA6/F1rP/Fr2aK+OSokY5gPJRlxLowcwLnPXVQCWjkgcBBGcZDQA1zbkk8D0KSojqI31UnJktc0loAve7hp2btVFBEZKL3jkea11yBqLb/FS5Fns65onxvja5jnRWsX4fvfopqyNtTXue6V7HxtdGLC4Nr77oVE9LUuZDUuN8LHDCcJuRfeD8yEVHE2sfVxSvIs91nNGdwd9+JU3/Wv/wARUInpZHtMnKtc0u1J0BPotCV8r28pTBjw6BvMLhzXm1xmb7lM1sVRsvDG+OOsaXAF9m3abalU2bO2qyllAjbM9xaWYHNdcC99OxZmde6t9emls2KuwO5VrMwOaHG389q1Q0CIB8MVhusAPVczSU+0HRvD6fk3B7c3XZlY317FsTyOe17KuWNjMnHA4tFjfIk24LFmVrdSipjklwRscxzDzg1xNsuHaEoxPNPykjHQNDsrWdfr18lWp6mnjbgoeWlA+40l2dxoT271M91ZVHCI2U7Rcc84nA24DLgkShJTCCdsjZRJuxEYndWt7dvYmVMtIwOfUx074W6vLAT26lV5Y3CqaKqsfUYAHYWNDd97YW66KrWVjKWJkdNQciHkxsLrAm/Ea963OdZtxm7XnopZx7pDhc1hxECwtYWsFSkie6Kla1vxNJ7S4j0VuSppql8zsAjvzQRYHXLoOnR1pk1NLyrBE/HgjDsGjhlfTfmd113kxy3UD4jLACHDnSvPg36qyymiLKgySPGjAQL2zvx/CU2BhY2j52HIktOpu8jyAUL3v92uWXxyb+gf/koLlPTNY6R7J2uFmi1iD8QPorez8mSH8L/IKhTgF09shiJ1/C9aVI7E+RtgCA4Dg7L/AGV5Z6O9q3WmpX2yw+oWG2wJeMsD3eX6Lf8AaORwhpHMcWkxjQ2vloskOeIapzmMJ5QH4Qb3uEv1efiu1o95a0PLbT2uNRmp2FsjBLG0NxYmSNG4keRsmyOjvI90IaWyjMXHHPwViIxRl/JYxaYhzDY4ui+VtE1cU6d7mOiIOkL+8FxQL33YXNveIkn+8rBojA5uCeNzQx2HIgkEEg6dKZ7tO5sRaY3gMLTZ4vck6DtCmpiISD3WKSxyeR4gogRislaBY2kB7ik9xhoQyWIteZTzSLH4Rn4pY2HaDwGgEucNOtVTI2t91kaDbED5tVqkiDDIx8znMwW0vbnDRVo2xmNwGV4zoen9EaeABzw2Qi7DqNFBvU4hZGxscjiMbeY++Vz/ADvUm1ZAYadguMDLZtssuip5wI5nSgsY4XzuScX0srNZI58jMd76abs1nnmbq9dXMauz2/uYdfda/ghUVToJYql0XKFlwBvIsVNs9rfdGtk+AF187byjNOxskRiD3Brr4r3AyPHVT+n/AGxP5/FaTakxgZVPZHJG91m4o8weGR6E6L2jw8pM+Frg9wBsHDQdqjlkEpLzM4hjgcBjLQFTp8JiIsDkzyctc/Dr62Dt+jqGYJoYy06gyA+dlTh202krZGRhzqV7rtLnc4GwvmComsbIXDC3du6AqM9GDVsiAGHHci3Ft/8AStajrYtpUcjA8PcQd5aSfVNNXSu2hEWyttyTwcQtbNtt3WsFtKxhtDzN3EHrCiGFszWvc6EyNLQcZIvcHLPJEda19OfhliPU/wDVR7QAGzqggj+G61j0LnTTTMB5OdxNvvC9+8FY1c+obWhr7gjK1sjfgivQAXPaHc5oIB0uiMQ+/wD4SuajnrGhvJlpaQCOcQdB0qQ7SrIyWkEEcZvqETGvtW52ZPdwybi7jdWw4nMYTfPVc3Pterko543xyFr43NJGEgZdikm29PDCQ2HE9rbDEy4PcUHQl1srXPAKltbH+zpXYRdha/W+jgfRZVH7RRujvPTlsh1cC4YvBWZ9sU01JNFe2ONzbcqL5jpzQbBs5pGE84LK2A/7KTOwxfz5JM2zTR0cQke9khjbngDhew6VLROoYGOdFK4F5xXcCR5dKlGniHE9yq7RLXbPqWYrkxOy7EPf6N03IsqIxJa+eVh2qdnIuaWiWNwdqcQN1UR0jzLRwPJ+KNpy6lYAsqWx24tlU4BBLRhPRY2VzBbd4oDdUNrXa2llB/h1DSe249VewnpHiqW2Cf2bO293BuMADgQb+CT6LznhouUC7GM8goojjjZIHAlzQblSXd0HtRTxkMhklfiFGBYkiMXOtkcR+UhAZ2NkgkjI+Jpb3hVNjPDtkwF2WFuE9isGVrBc4h4rO2LlFPE5xHJzOFu1X8GlflMwS1vH5k8MbawAt1JA333SyNshdQMfTxSWxxtdbiFnbZpWR0mKKNrM7mwtuWrfoVPazcWz5MrWsfFQjBqIIpq7Zj5gS2QYDY26vNUtq0raSvmiZfCLEX6Qrtdi/ZNNKMuRmzI1CPtJG0VkUrPhkj/n0Wp8KwHhRuUr1E5EWbY6dvUq8GTyFapbOgI4FVmC09ulB0fLOObgT13TuUjIs+PuKh035oBxOneo0kc8fcGEJuJ3zXUdz1pA2viQOLidc7cUsdnc3vsmuAtfPTeVG3IWsbHfZBYMwzuPFAzM1IzOe5RNBvo4dacxheSAxzjwCgRffMA9SDXP+7fVTy0z4mBzhhHSQFALH9NyB/Jk5uIB46p12DeT1ZKMm2QsepB1jnv4ZoJHvjIthI43N1CQy3MJCNjewARawn73YMygbe2gyTsTtbXUrQGjV4I6QEnuxOF5H5fiuUEEhs3PUp0EYkGpv+Umyk5GV+B8hBj3co4C6tMLC0NDIS85ANOIW60FN8QL7NOK3QRn2qWOidJ94N6FfipIWtwmOxA1BIPmmh/JXb7xE5o0BAv5oKEkGB9sOI8QnRU7pHFrQCd5Jt6K17xNJdsbmX4NUYhmLgHtkIG67reCCNzPd3gSh7t9w6yliqDIMIY4NG8uci+RzAGNjjbb/mPTX1UmG1mxgZXsSD1KKIkdiLYY2C2/MnwClxvba7mhx3G+aqxT1MhDYw1vEtaPFWg2W32j7m2d3keQCB4p2EXMcZOp5iDzCyzZI4220vhyVeRkd7YIwegF3mk1rmNJE2Bv4QB5BBI6ejBF7X15t/RPinDj9nG8tO97gPqVTkMJzklOLoe5w8QpqWWIGzJifwltvRAKkVUsv2eQ0sx5QNFNLYzSkfhuT5qeQOlAEVwdxvks/wB1tI4OkhB4YhdUXInPjtG0RNbnYufmfBWTKGj7Rw6hdZhikjacLmx34v16s1EyV7Dk9x43UGp7ywkNEUp/s/qi99xbEYnHQZXVKOZ7onMbJFHfi6zvAKOQBrLCoc4EaAn6IJZTe95nPtqBnbrsbKJkt7MbI4EnIYgUyOmbI0gOkJ43AA9VMykdGQ4zNw7iRZAXBovy9YbDcP8AdBzqeUDnvmOgF8Pmi+lmNyGANG8EAlPbAOTIEJuN5cbFBHyLMRElJhbxu5x8k39nxubi5bAz8bC3zUjIBI4tfK7LQNaSB9VIykja3RshtlijIPmgz5YqeMuDJ3PPFrbDvuo2uNiA53eVpNgga5znRgm+gbe3gnsqGNeWRw4R0NwhNGdeaZwa4ySEaC6mNKIrctL/AGWuz8loyPayPPGd9mAhVZJGWu108N9+dkFeJ80cl4WOJItnfTsA8lHLUVLpOe91xlYN0VlsQmaXOqbi+pBBQY1ubWxySfi5TJA2Otlay3N8boitL7NcCBvJcT5Jwpo3yBrmYSPkc4+KtspnsZbFcbm3070FeSue1obALm2biCfNMZW1WbnFrhwwq6+ka9h1a7iCclEKBzXH98l7j9UDI5p5gS2TkwDbC5oN/BW2OlHx2P5VGykMQ5s0p7QpGB7TznEjptdAypmdCwubG9xtqG3A61Wgq5JTzpYwOlh/nxV4l40F+hMfO8N/gSuPAW+qCGR0sjCW5ncWDMdpKaX1zj/Cj7Tn5qYvDm4g0xEnPGy581GZWsObi88cTW+Zugjm99DS9scd9SMbjfsVMzVMhwyQNA6QW+ZCsCsmeS6NhcAcxa4A6SnCtwuJmLWOGgbzvTJBJFDC4AhsbiMhn/urGF2GwIb02uq0U7ZyTCbFpzLmkpxrYozhe4h3AsIQWW3aBm4njog9jJRaRoeOBF1Rn2gWPPJGMt4nVQybRmdbC4Mvw/VBpOMUEdrNaBkAAs6snp5WFrIbO+YgKB1RJL8b3OHAlM5JzzlcjyQMjdyd22BHUFfpakkCOR0gbxAFgoW0jw0uLX5cNe5PjicTfkZSBla1lRZfJSh4Y+UtdxeP0snCOGFuNssZtmM791kRG+WPDyTY2kH43FxHYjBQxwNAD3YuINvBQMEss4c1rWPj4OaSPIKtK2nabFpj44H2B7CrhiqWuLo6rE3c17L+ITw+QtImbG820Z+qooUcrOWwBzg0nLnfotJz+RYM3OaN7v0ChaABbFh42FlHMyQA4Off7rRYnxUFxk8cnwyMJ4X8k8kgadxWKytjjdhmpmtP4m28VdgrKYR3FmDoIIHcipp4JJHB0cuDoso43BkxhxNdLhuLm1zwvZH31vJuLM7DUkW8FmBzntE5dck3uDndEaM1LNNm+nY0a/xQfILNnoYzNDFEQeVddwD8QHgFowzPqbDlpWSt+60izx2hGljghqjITHEQC0MwYbE7+tPgaNnsNK50TWtljlLGuva4GWaliqnxsEVay7HZXOYPWrQLGNtdxbiJs3O5896EjGllnDEx2WYy7VfIxl7T2VKWGfZxLwB/C+9uGXHK65yWOoc6GKTG1zzvFrXNs+5ddgmo3Y4MUke9l+c3q4qxHJBXNxAgPP8AOavqptjhuUkInlZJkTYdFzfyBTnTVDXxxgNccLR2nP1XWVGyqd+UsDSSb5DXpVeXYVMZDI0Pa65IwnuWV1iUlS2WrkLIrBoIDugkN8itH2mdCYqVk1wDiIseFvqe9Mds07ObyoeTHiF8Vsv5urXtDSOrY4OQa2XkwbgOAIJ/2V/D9Yc1JDKYhFMWveMeHXNx/wBlKRPHPUTRz3aWuc1t9L6a8L+CbPs6WKpa7kpBybBzgLgFrfqFXjYY4WkPIDnYXHgBr/mHcpi6vPrqyCGRxjDiHNZpuwnF4gKd1fHG2ISxtbjYXfhN8tdxy3+Cz6qWUXw/M6UdriPKydJVP94ZBJA1wyjNxvBsp4rKuyMoXVTBJBhkZhNxfKwGu7chTOh5OWNkzSwxluRzGiggr45Zi50el3EkaYssju1QZBDUwyGOTnXtbDZwydfLf2dynjq+WJIqKaOKRzKsOJybiuNzuvoT6Ok2i+PIMx4tcVshbPLrVFlNLFTgxTal1jfL7o9Sr0clRSUzcdZYkXLhbfuueoKWLK15oql8GOqqmRXfzjFlkbWzPC5Vb/hrWjDFJXFzs8zIS4DjpvVHHTyxxue18slyRq+4uRvyVh887BE5kIYHE5PztuGmW9TMVPHV1DYYYGtipZOaxrnjGCbZnLQ5b0H4Y43tqKt1QXEY9Gtvwy004qKbZ880bTJUkOY+4yFt2uXWtCjFQ2JzJcMjg6wcBYYbZZdpQVYopSxzm8lAB8Jbz7XPduVCfZlS9/Ke8mdzSXAFts7ZWHWt5tNi5TGbYnhxAy+6ApI4ow59mjS19eCsl1m2Y4z9lSxxObI1wJc21xbinSYsU7g3E03wtOgFxYdy7AljZQw5PsMlG+njmIxxNORvcW4dq665uXM7ZXxxzDG4Rg2cbOAtfJ31TXU2JkDYSXAEvcwizxc207Ny6GXZFJI5rjGQ4twkg6DCQq0mwmWjLZnWjADQ4XtnuO7VBkUDL08jybk4/AN/+Su0NjUyNOmLzv8ARTTUktPCGySCTFljtmes79Aq9EbVjuk/VWM1J7RRvfs+kLjiLGh1xwtnfqJHesfnCGtwk35RtrdZW7t2R8ezqN8QuWkjTK1rWKx6gYIah4F2SEZD7rgcx/O4pV5+IXzSCOozv9o21xu5yllmAkJLQQZr336n6KFzm/bjMZA+I+qknLSHWIyLD3gn1UVNSFskOF1mkPIZxPEeN+zpUUDw50FnjN9rEa6J7hhcWg4SyqyIOnT4JsoY51PPG3COUJc0DJrsrjwumAY3ywte7CXNIY3dlh/RTOH75HiiuOYb2B1A7VULS2kwcHh3D5h6KTHJ75AQTgIjBHUAPRRRgFOaktcxwZyLjhDswLE8FJSU1IZ+bUyMY5pBxs+EWOeRz8FHA5ztoBj7XsWXtn8Nk2AhszY3R2LgRcdIUpHRxbPov2dI+mqnyiK5doBplfK+4KhKP33BiLsLiA471XhrWxctHBPIxslw9rgLHcrDTyleTwKcT3U7vpoyCMUeCUOw8oBzSL5249artjBc11MS5scrQ6zm2AJtzgOnoUtUZ8bWwtLm47OG7NrQCUY4HtpZJHYmvuwuGRGRv46qdf8AZrn/AKmVIfCIjy+J5uHNH3bH9Sow7FIcQabtuSRfQ/qrz9jh0ji2SVg4uwuB9VXm2fUQObZzJMYLW80tzyPTwWozTIXYZn9Nj4W9EXE+9ON7ZNsSL584eqgZy7ZHDkHOcGgFrDne53G3FAzESF0kckZGC4e21hi18UFxmLi3rJI9Cop4w+eLGy7cTrZgjQprZWuJLHtd1G6c513xdD/QhA9gkidaO5aADyb+s6FRVbYqhokDSJoi0kEc4C6nY7E4W3j+fNKpaDCXfea0lpGoyV0Phyhi/KB6J5kIc4tcQTbQ23Aeio00rmscJYrsY9zWyN1tfUqzeN7Q4XA3OY4m/fdEGQNkjwyNDicrkXOhTYGslooXuaCTG2+ZG7oTi0BoIc42IOdurcOlCg/oEQO4EdxIRUUDMMTARoXN46OIVjA1zdG3vfPf/N1HYm7WtcbOJNmk65+qaZWgWxAG4yOuoQRRQR1NHGyaDGWAsvlcWNlIKWna04YnRDjZzUqY2EzOEpPeAfqp2u57yPmPmiMWSG2142tqXOEgOYfcjI5XWiwVDdKknoc1p9EauIOmp5bXLZRc9B/VG5DyEVFSPmEWFhj5riOc08etWm1dZHa2Y/DKW/VVoLY5hcj7QnK28Ap8rjG3G14dusW23jpKIkn23U0wxOErf7QcPFVqf2kqJoZoqgNeJGkYgzQHcbJVlI6qia5pF9QAb37wFU2ZTujqJWvBaQzNp35orapNumGjgY8NNoxmWu8wrA9paYNu7k7f9z0ssygA5ENOrHOb439VOwtwuaQCASNOlEX4/aKgkOtupw+qtjalJhxF72DW5CxTTU0hxOgiJ6WhVanZkErXBkbWOIyLcrIOip9p0dS8ujqQcOgLT36KCgqIW7Ur2crGA5zXgnIG4XI09NUw1QZ9oMOpa62RV1jZW1ZayZwe5t8Wp8VR2bSx2bXRu6nJ9uDb9RXJRiut/Fa7UZxj0Ty6tb9yI9IBHqoOpIA3OHYVVrXNNO6O5u8YQCFiMra6MZNueAlc30Kpj2h2hHM7EHk3thxXsOvf+qK1JaSUbCqmvbYt52Welj6KvtR3L7H2fPfFZuE936KN+36t8L4pYZRjaW5AHVUItpyP2T7i8EtY+7TbTtSeoVUkGaiKnfnmoHKsrFCRz29qhItU26VJRG01uITJLCtA6UG6Gl1wM09lNK482N1ugK26eNgs2Bjjux5eiY6snwc0RtHABZaQPppIrm1hvJIumsjjLueSGjUncnGpqH5BsZcd+HMJMiqGtxuaw21vbJA9zKW12T4uqMkqN3JEXYbbuc2ye1z53WdMzTTQJ4pWH+JMxpO66CuZJInEfZu62nLvThVSjEC/+6MPknTQRA/Zzi1sy5VXABwvJcdWSB5cCb5daa12J27LcCnRB7z9nFj7PNSyQVGbpI2MbwB/VBGGxkXJffgAPqpo207W3cH36QCoGsOLMBx3DNTcsIxgIcAODsKB0UEcrzZ0hytzWW8VZbRssGticOLnFRx11NEw4BKTwJJ8yoJtpzPdaJ2Ab+aEF3BSRWADXP3cSoHRtjPKTNJGoYy9lTNS++LFcne8ApGtqXx4TJYdWZQWxVOqnclBE1oA1e7d1KaOAU7+dURtJ1AbYlZrJ5jZoebDdYAJwEn3rka3L8ig0jWxk8nG7G/gWkKIQGolL5YpWjgLNB8UymkABLI2ud+EgHyV2OZ7hz4i3tuimtgDbBkbGD8WZ7lIY8WpHY0et1E6otf4T2fqqb6uodJZjrDgACg0eTBFnPc4ddvJEBrQGgadqz2T1IdiLS4fidbwATnVUjn4TGOm5GFEWZpoI7tle0HeLqrPLG9oZC1tra4HXHgrGCFw52C5HQU2RsgaBDM423FuXgEGcLD44HX6MkXlsbb8m0O4lxJVo1D3NMbzKHHgzD6qCJlO6S3JSOztrfvRULZpMVy8utucSB5qbBy13TYhvGEWHeVdjgiYeY3sJuhLSxPN3MJJ4FBRMbzfFNJyQ4F1rKACMS2jLi3iW281oSQsitieGEaXOKyqzP59xLe2/DbuQTSUjHNEj3iIWtmP0CrYCQ5kY5X8Qz7rJ0Tqhri6MCQn7zheytskqGc6eVuHc0C5HcEEENIeUabOAtwLf1U75RHZkQcb7xYlKeVwYXiXMaBwLVUbWSPeS5zsO/kxa/aiLjS6Q3NPM0nKxOVlYGBhza1rjuyVWOuuQxrAwD5jdPEsRu90jC8G/QFFGeKnkOKR+EDUJ8AZh+yi5vHLNVJZYZHNxSucBva2ykiwOBMPL34yZt9FUSVk7o47My6bEj6KGnqcIJkczhdoufAJ1RK8MDJIHEuGWFwt5qtLUPAEcUWAD5TiKirD54S5pAueOE5IiWnfKBZof1GyoNlfY4gXHpzT2TvOQ5UZ6s1QT1D4oXl1nCTiMreCqvc+V4IONx3alXGzOMYYSQd3Lg+Fh5qCW+NzmuiPQ3IehQBpfA4B7XNO/wDnRX4a+Et+1c2M7rnVZ4BOESSSPPAZ2U7Y3Hmx0bmjXFI2/qEGk2Rr2gsuRxsQE64CrQMlYHY3YbbsIy8SpWvbhvjaQNTeyB19bGwTWOY34pcZ10Hoon11Mx2coPQM0G1LJPhBwnfJzQerigsB7Tpu3Wsi0hwuMwg0NaL3HZxSxEi4ItwtmgD5YmuLXvaCOJUL6ymH9cOwKjW8oX3bTll94uSSq7GyYxiY4Hg4W80Gi6ugyz6dLnxCTKmmkf8Aw3F293J/RCKlLWkyNeCMwGhuf1ToS+STA6mcGje4/RBaDbc4tbnvtmoqjCG3kYwji51lKAxgAba3AZpsoiLC6Rt2jPMIKEdTikEbIiBudjAySfRxvBBe4Z5DIqOR8YmJYGhoyGG4SY1zsVn2FtS9Ax2znEnA+7d17Zpho2tzMob0WRZATLkABbcbqWWN7b4GOLeNrnyQRCONrSRdx43slG54IOIkcC7JKVzAwcyQG+jhZNjNtMu9Baj5XFdgtfeP91Py8kbbvLAOBOfmoopHRtzY7PQ3/RRzB8huZCOAUVairWTOyBB4nRStazlMTJXk8C4kKhA0wuIexue/VXGTjG1rgB031VFg4RmXEInCW5pADhqkAQiKz56MPMb3NDybEBp16wE9zGNbcOLQNTe6a+hp3kkx5uNzYlB1BTuaGEPaBvDigEcznk59VzqOhRywQSXEkNidXaqRtBG3JstQ3qksCm+7VTAcFU17d3KNJPegyqqgax14XlrbZEG2aqwSOpXclJmHWsfVbj6aodm4xOPFoWLtCKSSYMYCS06sF7dyo06UAygn4WjH9FnbVq/tC7nOaTYAJke0TTMkjkIa5zcOY3dCZJIHRsLGvkDszhZayn6JaLbcVI0tfE8XzC6oZOIN7O/kFcPtPlJnsLYJAxrQM27+y66iCugcIme8NJDBcE3tx6lKq6+aNozkjH5nAKs6OGZ7paaYMmBzI+F3X9VWoeRlmLo4SXfEC5446WstHERLyXJAPw4gNxHQf51VQKeuOLkKpmF40B39IKsuZZpc04mqpLTxyDC+EX3YTp1KpBtB9HMYpTiYPvcOta+/WfixtF5ihieGgkTMuCnQ7Vp6yNlyBlcgixUlVCzaFI4Qua15GV9DkR6pr6SHkG08jQ1oFhuIzvketMwENYbhrg4HRMlpo5AA+Njhvu0HNUZdn1dJLHLSF8sTA4kE559G/RXYKyObEMVi05X6OPamaagk2ZA9+J0WbbaZaZegVY7HwOuyR1+cRiF8yLXWxcDM26Dx/myAy06j/Pco0547IqI8RaGvHNBwm2QIJ8gqktBURgF0MjXXkJI4lttV1lhzhvOvckRpfIXytvUHN0UTazkaeRzxIW2LgMzmTnxy6L9K1f2TSsYGzNEzWgCxzsc7X7yrro2GQOLRiaDnbPcliYXOwnEQLc0XzzUs1ZcUWUAbI4RNayOzcIuTlb63UzqNjiOUc4tysAD0Hp3hWBGQS7EAdDbQ9n0Rc0PxMu4C9hbU9SeJ5G4YwcNgT0i+9SM5oPSb/wA9yEd8gG5EX03p+dju1160xNAWF7HffwH0QY9rY/tC0G58/wBE6wI67+JSDWkX1HUrgrO2hTtLufuxi+QtkNespkFUakYowwjeWvG7rCtcgx4LXta4Ovu6bqNlDC2QlrALOGg6kDjI0G0jXst8wsDkelMdLGDgwudY2vkRln6I1bC5zXvDX2BGgbw4darRSMifyrmNZzjhOIlVDNpWfLA0C13XtosakP70Omy2aiUT11Phva18+nP1WPAMNaBww+QWozXQUzWupacvFxhOovvUElBDO6L7Fha6O7rD49LZ9+at0j2xwRFxsBdt+0pzGxOILXta65Fwcjm7XuSk+Mp+w6OYNNnx8oMJIPDP0VR3s9ysfMlAdK0GzhoRZbRe1jGgYQHSPF2nLFzu66ij2pRvqRCX8m5hLiXiww52z7lFYMux6rE6Rga4PcJ7B27fr1qOKiqKZkjZ4ZCwus7I5fK7vB7yuogaHysDCHN5AgWzvn+ilAu4j4g+MZcf5uiuHnZNGHtdGcTbZW6T9UwyhroMTSDhB8Suyghafdw+IOYQ7BcaDcO4IzwU7IJ3VEcZY11s26XAPmUHLjCNqEtcDabTf8SdT1MhdGwva5pcPNdA7ZlE+A1kcN5cGIljt9s8rqGp9mYaWn99iE7cFnhpIO/eNVM1dVKSTlWyv9yY0BpvI0C2mSbSNxVbsrg2K1aujpqPZsgYAMg0Hec1Q2WwuqmuBvdrT4BXiYz3dakERdNL0Bp68iPRS1cLPcZ7NzEbjlluKMWNkjnWbcxMNibfecm7QM8d3NjL4XRua+2ZaTobd6X6T4skZ4r2HQq1Syxpw1zvjLRd1/uu3kFWIBenidYm7AdejpUdSWkw52ImbkRY55adqgqO2YTm95ffMg4bntsE6OndBWwm7+dG8WOehb0rRwYfhsOxUqnlRV07mgfeAINvu39EVNLSU01nSMAc3MPF2kdqz6rZEUVqhj3OIc0nETnmFbjncJCZHBjQN2Z7ck2tq4vdZm2N8Fw7DqUFSLZ8sbg0RyXZcXxWve28gjcjPR1T2EU7oybffyt2gnyWsJo32GLXc4EJ5isOawHrcg5xsdbDCWe7cq5jyH4HXtkCO+6rSTSwuu6mngcdbsuD1hbRaBWVDXMe3NrrMdb7tvRNkZGTd7MeHTGA4qjLgr4ZwWBwa/LI6HMKeklaIzECMYe/Lf8AEfqp5GUzgQ6Jp/srL5AOmqBZromv5rHZEZAmx1CIvtyc4nV1j6eikEjvndbrVCKEc7kKiVrjq15xEd6D5KiJl/4hHBmfn6ILMYb75MC1tnNa7QdIUgPJyPa3S+/PUA+qzYa9xkdJLC5hEZFtL5g7+1Ts2hC9/OY9pI+Uny7EF17hgJ4Z36s/RQPEnKHNl77ifoopaiJ9PJhksS0t52RvZSlzZCHtPxC+SCJge2Wbmkm7TYZ7jw6lLezHF4LQWn4hbO2WqEbrVLwfvRg9x/VWY8jYZA5ZIHMNwhgaXh2V7FpPG9j6FCE3iab6i6cQHZEHUHI23H6oqpTcyqqGHiHDtCtixc4EBwvfnAHXP1VV0eHaDBdzeUjIyN8welWhFYk8re+4t/VENeyMNLsNjcfCS0a9CPJX5zZHtPRYjxCbIyTk35MOV+a43yz4J7HgtF0VUFxVODudzAb2tax/VJwDa2neNHXaVJYe9tO9wc0efomVlmvhde2GQIi9hs99mute98JtoDqmiWO+EPbfhdG/PuN7QfP6BF5Lhhcbg5WOaKRLdNLqk2NsdVGBY3ebA9RVpjWOjH2bbHPIAKJ8LWva4Fws4EAuJ3jioLuFrviaD0FYVLC0VG0ICBcNJbl0rcDllH7P2gOYHKstn1forBnOzaFA9WXNILmncbKB4F1WQgOGZp6UZs65pTAbPB6U6f8ApjboN8tAAcXX6N6kZJFo+MEdeaEcUkti2PJTe4SuucTWDqOSy0j5aNpu2Nw6073t4FhGy3SE4UbRrOHW1IBTHFkLy10TZB+ckoAJHTHC1gPQ1iY4NZe7BffdCSaN18MIb0YyUA9z84o3Ymi9230G9A4MkfkGkg7gLKQU8jG4sDLWyu6yqyVEriQ/GT+IlMDXAklrQ4i1s8kF8VMcRGOK5OpbJr2KKWvNyGwRN6TzlTaxx0ve9rXzKcA1urbE5Xuge+qnmIzcBpwCidk6ziSegIhjnmzXEDsTywMbbGEEeHeRlw0ThKxujGkjQG570wi+eIdQTs78epUJgD+c/tAFvRJxbezYw09G9EPwtvhBI3Im77FrbDgNyBoc0W5mfSVNyzNHNt+UpNgLhcuYDwJTeSdcm4yG4XUEjXRHe4daJAOeZHBCOlxayW352v3KQUxaS4yYWjeQimxlw+FljxtmpORmfkObx5ykpg4MJY8WvqQblWm3IzzHSFDVZlCwXdM9z3Xvlp4KfkIrWDAAOi/mpLX0Syz3kb1UQYWlxwtkjt961k5tSzD98t+bAbKQWdoR3oGVocACb8Q0kd6BrZmOdZpLjrYC9k2SoDea0EW4tICmuU0h5vZ2EcRr4oKclU8DCyQk9ERv6qu11ZK7CyYdOIC/ktCSVkTQHyW4XOZ7FSmpOU+0bLKG7xh/VAyAup5AJWRneTax8ldvHLHcQixF81HSQsDTycmZOpAJUk0AfmZZuoORWfJDIHG0RA1ADjYJhqJ4hZr8N9cIzWk1uNoZgkawcSM/VPEELXYsIB3koMgy1DwMQe4HTLVSRRF7HXlc0DcGklX55osBtLGTwddwQge4i3LYjwDLeKCCKkpZiQ18jjxJsi6GmicA5zX23f7BKtMjXfZYmfNbK/aFHHTzTi73duIIi3ysPJlrWWGHMgWHeoRLOGh3vEeA/DiZ+qZJA+Nn9W1u/QlVnSSAfxXhvAuKKM7zJKS95B4j+Sow17wQXG3SUsWHN1887HegXEtsLE9GqA4LOJ3314dKfFGS6xkwbsgmYn6B1+rRISSDIucW77G10E8jImC7JzitnjZfusmhjXC7nEcSW6IMqImOyhv1kqYbQlLsDY2AG9gch4lQV2lgfcSvjHzYT6K9FTySWdHUuLT94lRMq3Nw8pTta3dYWv4q42pYGkyObi1sw3ugkZGWsLXvMn5swmS00LzdzB2ZKpPWPMgLHtjDdzibnsCrS108lhyh/s5ILMopGWDcTH2uACqri5zsQIc7jizU9E+mwlsvx6WILitJhZh+zDevCgotkrS2xiwG2uElOkleYw58kjX/AC4S3yVsyENxOFuAvms2qnbM7m5nr9EBlmbKG3keLaYt3aiIH5EzEgjVt3KsHFhOQJOgJGSnZUzkhjHDERkGtCC7TRCJl3OuTnzxY+KsOkZ99zALXzIWbLAL4p5MLjqCAfVI0cb2gxubJ02/VBfkEToy/BG8AXFlnS1t2OaHAZfC1pHqj7tYASMsAd7reAKd7tTvAIvHbgL3QUcZvfUcFPE2J5tPzB0BPLGNIwOBtvRxvDfiaN+YAQSMp6YgFhkuM8wbISmRnNa0BugNzdQvkJbhc0W6D6KPlJSRhlAbvCCfA4We55I6W/olc4wQ0uB3gn6JjZ5WNaLgEak+iU0/KtvkCN10FjDyjcTmWIyy5vemchK/IOwWHG6qsqOT5tjYa3F1K2obhF3O62gBBZipJ2At5YNB4DVTxMaBhErH24OCqOq2hoD5Xv62AearPc0uc4C4OYsUGu11via4dDXXCrv2i2N5BZJrYZW9VmuklcLcobbxfJMIzGRxbiVRfk2hjBwPdhI+HBbxTDtYtaMFnEfNZVuXlY0HEB0jK/aFYZVte274g/cbE2soJ21NRO0YOTiGG5LgST0hSRunJLnzwkbjhVKWWJ+UcfJno3qASuD+fcNw2BF7oNbkTez6p5NtxFk6KnZC12AuAdrc2WWxwucL9M8rjNSl7sOB5uDqXHcgt1EMcwxFjHEaXF1FHgi5pYLcCFZgaGwtFgANLG90yZjbXIPXqgLY6d3OaWjLcbEKhtqcU9G7A+5fkTbO3Wi9tnZOB6QVm7VjmliIAxHpKuCKnrJY4mSMcQ5atLX1FWWGSxMWYIFiB6rFY0OAiaQ3DYXJWzSNZBdwc0m1hcHjfPwVRa/aj2tfcAuadDvRdXt91dMY4w51tQOde4sd+4+CpGNr7HlBYAab9+arVEzIwI2vGG2lr3Keg+irp4puYzCCf4Y3d66Okr46pmEmzvELmaCWBpMsudhkOmxVsVFPKS8P5KQZgjTqz1/RNMbFU6aB2ItDotQ5tx320WbI1krXTQkQu0ubnEcjnmrNDtQH7Ke2eWehViWjGHHRhpBzdGc8uhX/ANif+VRpKwhvIVbMnE27AMx3q4IuTHNu+O5cDnkexVTDyr44n3AzuMNiCTqOBUjJ5KScQy5tcBgfud+t09U9xaNRTteAZBi3jf1+SHvMB5jZQTcAAX45J5DJm3Ax4MxmqLWPE7mUcltQRc2vY5cNVizGp7PgnkmmJl5VjcV2hrbXGuZtmrEUlO0kRFjCd2GyhEs0BL5Ihhte7XXGdt25WIpWTtc1rmuBJJy1yGSBxkjBN3sbvtiGls03HC5zgJIy4m4GIXOQTPdYS4lrMLtSL9HV0qxGAwAAWFzp1oGRvc0XcLtBtcdalYLtams+0ZcEZ5nnDem4g1t25AC+lx2oJgLWduTGD7NvV6BRue04mnEx9jYEmx6uKldkMrgeCBrHXFwHDfoU0zNANnAuJvbfl/sq09UI4w2N1i3eDZVHTSuEhe4uNiRbrHDtTTD8n1WM4iMQFwba9YUZlLwGhgxbr/7qankjaGHkgHi2bTbNIBhZhHNFrCwFwetFQwNLtoMxZEDMLOLcO03t4Bv+ladP9ptR+HS+vQqNa3BtmVo4NH+VdHNpyDFs9oBIPKO06yqrIiQRhubuFj1FXIWl9KGg2PKuF+wpRxclIGh4uX3y7lmrz8VPdJGNxAYmtLgAL3GpTeVBbG6SFpexzwSWXvru4fRakjHs++fjDb9YCqSNyIwtcRJY2yNiM1FNhr+SIJhDSAQQ3Iaqak2hC8xNeeTLYrEu0Pw/qoI2NLQzmkFzrWAvb+Qm8hG1nwkWa4XvkbH9FRdBhnp6QcoARYtIdmDgKXJQ1bZxM2z2v3HQ4QqcbRFHFgiaXNcRi10uNFFmZZAZAQcJsNARvRD37FaaflqaqkicW4nDUHLPQhT1LtsNpZY3uiqIHAi7XkOA1FwckqczClwuc/BYjJocMri1+xMbJPI1tqpobb4XC33dFFR7UqZJIZGS08sZuMLnC4I6D15qPZDdHaENHkjtWWZ1LCJA0NPOaQb3Fv1UmyQPdw7fY59pW4x0sftGIVPNBeAwMcAx173PRmrUVW2YENgnDC24c6OwPZr4KJrYW1kZhya6N/wutndvDrVnloxzZLg7w4A5LLUU6fakEdPCx5z5NosHC+nA2UlTWwywBouTjYbOH4gmwNhNHA1zmuLWgWuQeGhyTKqDFTF0bQA2zrE2Isbqfq+imnkbIH07sLDuMtxfq3dignmlLoXOjJ55N73HwnJSfseIXL4XW6HuPqo5qCkga2SF8rXCRgtiJGZtv61GvRzJnOc13JhpBzuL3WkSx9I8PwNLmEeCrxVxhZZ4c8X1tawUjNoQPtjYQDlmkSpYnQyU7H3aSWAm2Z0UYLA6wldbhhsmUNVTspKcvka15YGC436cFdbUMdk1wcd9lplnXDa+QgyEOib06E/VML2PuDyg/MwhS1/KiuY5pjGKJwFwTo5uqhYZnG05ENxcWFioqpNCdznWCqhpD5gToWu7wfotCczteGxhkjDrc2I8FUcyQ1TgY7l7BkDwP6qiu9gNrajeMilHNMSRPHe2kjDc/qpXudTux8m4EdF/BQMljvh5S3Q4IJgMUkL2lr24i0kdIIzG5Me2Exh7o2tB3kBQ1ALIzLHk8WcCN+ascpM1ox2jkP3sw09Bton0+IjTtc1wacI1yKTImB0ZcA+NmrDlfuRleWOxTxljT9+5LST0qPA0g4ZSe3MKKlhbC2VjXxOtgfiwSnMai19NFI0NuSytbBHq0S3e7pzsoWsaJo76uuwnrBCjFMCdXW6HBKTFmmqJm05s2OeOI4S9rrG245p8lcGsY7A8Xe0nQ5BwJzHUq8cIjcCMQPHQqVjcMhkaS1xyJbkUPQz1jJZ6ZzGPBDj8TS24KjftQg2dGR1p1U28HKkB0jHB2MizrX0uNVegu5rYqinbVQ3JGORwcL8Df0VRUptoxynCcjpmrMT2uja4HUK1+ztkvIe6klY3e3PvBBWbtOjpIAwULqljtTjJw26MrqAyPa6SJ1wWiQDMccvVGva33ZxDAC0ggjK2fALMeak3wzNfYg2JzVh9WZI3sfG5uVuNk1casWBzQSX3tuI9QUbHGCJO9n6rKZtGOEMjkuDgBB3FWIq9j23By4paSLsXNbh+W4y60Ki/JvDfiwm3XZUH7UZE9wDcQxceKtMqY5QC09NkRZbMC0Eh4vvLCB5LM2k9rdo0srXNOdjY9P6q1BKBDHY2IFu7JVdsyl8Eb8VzG6+Zuggqm4amUbr3VV4zV2tDTO1zGtaHsByFgqTwtMonJVJ+2Y49CTkJsw09GqK6CGaZjgGOu7Qc1X4nVZIL326DYLHa5zRk1wHXZPbdxxE26FFXqjJ9nyBp161FhpxmJC9x+VqrXIysBfNOaTuNugKCZwjtZrXA9OShLANSQntFhcuuSNDuTASXc7PqCoGC2+542RAcb2N+hTRysiJJksk+dkreazC7/mSC/cFBCWvwl1ubx0TMV8hcnja6lMRnIJmDjoObYDqCkZRvvbnO6mpohayQtvhdhGrgNEzQ5XIOV7aq2+jnH3cr73D6qtyUgfhOVrnUIBbeWjrKWQ1bY7rI21uTlxTuRbYHHe/AFUNY9zSbNBCPK26Sk1rScOZPC6QsebyeH8SBpfeweLAHrQJBdaK5/s5q7E2kMeFzXOf8rAbpCOmYcqOcm+//AHUFaOHGLYSSegqZoLJAMQDt7iNO9TNbjecFFhb02CscoyBoxNa3qyQB1xCMRaOJcNVEwl5bgJe06kt/VB9c94tEWg8bH1T4n1D24i9hbuLjZACPd3Y2titbM2sU3G+ZpwVHOO5uQVq7iLOczsyUZdLiOHk8O7nFFU+Tqomk8sf7Lb3Ug945t3yOPS2w8FNI4NBdIDhaNS26DapnJhwNwdNfooEIqkgnlgPw2sE4iYttjbfiAVA6SreMUeGxOViE4h5gc2peBfKwCokZLHDk98WIjVo880Yqpkzy1jXOA+9awVQQwBodFTSSE8SQPFSNqKguwsoy0Dg4D0QW8FnYg2/Rc/WyAmYSWtc0kai6rmSSazHUTzxu6w796Qo2g3bTRtP4nX9EQqmVsdvtHNJ3DNKKsvGLtMh4tGqlbE8A3hhDt1s/RViypdK4NOQ1xuyUUx4EjrvwQuOlzYqSGmnaAQ5hG6xue+ygkp6iQ2+yeQcw11rKeClkY0WlLJN4Bv6oLTGTFvPLQeDRfx/RRTibMRsFt5IxJkhLbB1bztCBl5JPnY2PKoccvukEoKwlmfvAb8xAHkogyLHdz+4XSkkztd4/tAqMkC/OIHSgllEeOzXEjiUxtyDvO5Ns3LLEeCmhc5oya1o6X2QQhzic23twQc0udfE4q3II2sOGUFzsjhcVVDwA7PEScrXJKoHJWzeO0lPYWxyXYAXDS4KkDGYc2kC28Jj3NLvsoiCN98yoHyPDyTJhabaAZqIANcDhDhfenPp5NX5X0xFRmJw+J1ukG6AyTCQ3wNAAtzckBKQ7H9/cSECwZFpJCadALmw3WVFmCqkhAyjA/IDboU0FQz3oSy2uRa4be3jks9xAOWuqIkAA7sig2ZamN7bxTQsLh/Wa+BVVzoY5LkMmfwiBCoYz096khe8G7fisoLkzpJm4G07G5XsLEgd6phz4XZXaVPzcJE7jfWzSoSKdzicbrDLW6CTlWEhxa0FWG1cWDDieScrXNlSdyP3XE9N1EQ0XONBclku0WHUblRtkeBcm46VCJAMm37UA64sEE7pcQt8I6Ex5DukKMkb0wjn3b1Kosco0Wtp1Jcp3KAk2SA4oqw6QHM5qNxx5iwPUo8+KIOnOQPOIi179IRa9wuDe29Rkt0v3J2J2eEmyCYOZaxHYCEwlhOlui5UZLmfez4gocoQM8+koHm1+aCDxulhy1ISY8PIaGgE772R5pOZvxQN+HJouEjIG6CyWC5sMyoi1yIfy9hbcc80uXtqq0kbjkCmxslBOO1uhBbEp3W7lahqy3LA0cSALrPDTZSNug0zWH+rDWG3C4QbV1Fxyj224tbmqBPO9dE0yhuZPaorVFRC6xkke48DceWSa+COVlw0hvWsvlOGSLJntFg4jqyVE8OzGCVzm1Fmn5m3t2qyzZ79OXFr/AHYx9VnmQ4i4ZlW6baIj5kgNr2GEIHy7JlPOFY7Fu5mXmqTtjOxjlqlx/sfqt6OYPbduYtki8NlF7joKgyo9jROdlO63UFIzYkQJ+3lztfTsVgF8LraeStRyB9yLA77IKR2Mx1iama40zB9FNeegOIOMsA1O9qslxDsm3PXZONnNsdDqLApLh9Jopq9zJsRbKPvsNieg8U+aIPbglYCL3A6uCoyUbonGWkdhdryZyB6lPR7SZNeOUYXjItK36rPuM+Cd1JK9rnF0LHWDt972sVoRsp5w5zBYu1sTxujPSBjZZIwJI3gY4yCe3r6VQwTULA/CTE51yL3LBuv3lP8Ayp/7GkA1rMJxSAHDmL/zuUMkLy1+CJjbnKx6OgaqanmbNHzCCSMQB37vRSAWda1jYjoyKzZjUus5s1RT/wARssjcWmEkgdvYr7ZWgF1nFrTqAbHO/Z2o4WkubhGHL+fBMMELhz47i7rZnLP9FlonNiczQXDDYjXIW1RdFGWOtmbHeq88LI4pCyYsHy31y0zz3pgrHMYA4Yr6HPiguzvjwuYSzPd0qlPOHiwxFvTk5v1UIJfKX5k65jjl6ppgluA2M2yBITTDzSOnwWdkWEE24m/0ToqVxjAMZdpmTrlmopuUY46svpu00R5UhjWucWnMgjfu9EEghfY7gON8sk6IycoLAOtYGztOpMa8gF55wAOY37vVObLhcSbOsL94QLZYx1cr9ecs/aottiQ8bf5rei0tiC5eelZm1CXbUeSDYEgEj8RXRza1J/Cda9xMdPyhF8EszSeWsBJbCRcHnWUdMbU7yGh32t7HerVM7HCTbPGD4gqVYiEeBpY65tIHfGbZBvE9KTnAYyHYrSsNiR+HgrBY3FNn92+vQPooJ6NpbK9r3DDzrcbAH0UVTa77ZzQMIbM4N6sJPqk+O7WnEC0vc3jfMpz43Mu4EkYg61rZEAG3YUg4tLCX3AmJt3/VURNiDYMWN1+VGV/x6qKcTGd7o5M8IsHN111V8vMkcjhHdodc3uCNDpZI4HTMaOUALTrnp/uoK+zap0ULhI3NrnXtfMXOduv0UkNQ2SGFtwCIQL4er6FOghDpJGCY4sZLcTeKhp6fE0Frb4eYS12hBsUGbWuJZBcg3jaclp7NsyluRmHHtzWTLnJGwmxaA3uWtBcQP0uH8L7gt/jH6dUxxSVUT+TDcTXB1iLHS2iBjjJADsQ3WBsPBRyF5micLgXIvbiD9E4vkthDyCczcLm6LFHi5EMJBaMTQHAEHMjjdPq46ttJMBJG5gjdlydrZblTgqJWxhoc0AOd93I847lbNYHwyMka2xYRkOhXUWmcs7PLMXBbfxzVTaFWHU7o3hzXBzSLsvezgdb9CniqHyQR8k3MsF7joVetpS6jmlwta8MJIGXSqid0tPdz45LyNGhaT3XUUNa5z8MlQbcDF+nqnmnkkGK4FxcXbcW7EDTTxuxRujudc7KKfs9sTqYNdhu172g5gmzirwjZh5lh0gKjRNtHM2RrXFszrnXp9VZDomjEwC28gKoq1cNR73S2laS7GwHTUX9E9sVZHkL2/C647kqqVmOlcHEYZhe4tq0j1V0OBFwQRxQUHS1EUZxOcHDO5jy8lTnqJX1dNLIxlrPaCARfT6LdDuxUdoMj5SkfhblUNBNtxBCGoH4JG2c1pv0qjJQASFzGOF9cRyW97tD91oHUo307W5h2E7rlBzs9K4QyZDQ6J7CQRILHGL5i9rrTmbIGloja8HpzVGkGKiiu12TbE9INrFBW5NzQQyz2b2OzB+ibyML3F0YwS2+F2v6q7yYsMV7JppWSEYr4eLdQiqL2ujaxzgGlr2nxUzmBrtBlkUtoRvZTv+KRgAIe4WcM+g5qSN8c7cbCHNPDclno/UeE7nDPinBl08sbwN+9R8wHLEOxZVFNEMDxhIJG4lWKad5gjeD90eSja7E27SHDRR0by2Esyuxxbn1qjSbVOB+I+dk81Afdjy119xCzQ9oJkDWk6FzRcqWN7pOc3MDotZQOnoWPaTE7A453acvFQRbPmItNyL27jexCtNxEAku42T8FwLuuNdboaq0FPy9KGnCcJLS13WpJNmTxxuFOCL6tjkwgp2ziyOSoa4XwyG2V9Vqxuifmwm/cUsJXOPonOeHPoZGStIvcNwOU1VRSyyiWnpuQbvjYcuk9HYt2SJxH2dQWOve+EEHvToixrftHgnTFpdRrdcrNBMJBHHM4EXOF4sRfpGqrSwVIxOey43kHRds6CNzbWv0aqhV7Lp5myYWfaYTYkHgrqfXNRTOkYxr/ALgsD0JPCtQQPdskyatjkta/p2qrIDc8FqM2IHJOzjbxF0nJWu0ddlUf/9k="/>
          <p:cNvSpPr>
            <a:spLocks noChangeAspect="1" noChangeArrowheads="1"/>
          </p:cNvSpPr>
          <p:nvPr/>
        </p:nvSpPr>
        <p:spPr bwMode="auto">
          <a:xfrm>
            <a:off x="230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13"/>
          </a:p>
        </p:txBody>
      </p:sp>
      <p:sp>
        <p:nvSpPr>
          <p:cNvPr id="11" name="AutoShape 6" descr="data:image/jpeg;base64,/9j/4AAQSkZJRgABAQAAAQABAAD/4gHYSUNDX1BST0ZJTEUAAQEAAAHIAAAAAAQwAABtbnRyUkdCIFhZWiAH4AABAAEAAAAAAABhY3NwAAAAAAAAAAAAAAAAAAAAAAAAAAAAAAAAAAAAAQAA9tYAAQAAAADTLQAAAAAAAAAAAAAAAAAAAAAAAAAAAAAAAAAAAAAAAAAAAAAAAAAAAAAAAAAAAAAAAAAAAAlkZXNjAAAA8AAAACRyWFlaAAABFAAAABRnWFlaAAABKAAAABRiWFlaAAABPAAAABR3dHB0AAABUAAAABRyVFJDAAABZAAAAChnVFJDAAABZAAAAChiVFJDAAABZAAAAChjcHJ0AAABjAAAADxtbHVjAAAAAAAAAAEAAAAMZW5VUwAAAAgAAAAcAHMAUgBHAEJYWVogAAAAAAAAb6IAADj1AAADkFhZWiAAAAAAAABimQAAt4UAABjaWFlaIAAAAAAAACSgAAAPhAAAts9YWVogAAAAAAAA9tYAAQAAAADTLXBhcmEAAAAAAAQAAAACZmYAAPKnAAANWQAAE9AAAApbAAAAAAAAAABtbHVjAAAAAAAAAAEAAAAMZW5VUwAAACAAAAAcAEcAbwBvAGcAbABlACAASQBuAGMALgAgADIAMAAxADb/2wBDABALDA4MChAODQ4SERATGCgaGBYWGDEjJR0oOjM9PDkzODdASFxOQERXRTc4UG1RV19iZ2hnPk1xeXBkeFxlZ2P/2wBDARESEhgVGC8aGi9jQjhCY2NjY2NjY2NjY2NjY2NjY2NjY2NjY2NjY2NjY2NjY2NjY2NjY2NjY2NjY2NjY2NjY2P/wAARCAUAA8ADASIAAhEBAxEB/8QAGwAAAwADAQEAAAAAAAAAAAAAAAECAwQFBgf/xABIEAACAgECAwQHBQUGAwgDAQEAAQIRAwQhEjFRBUFhcRMiMoGRobEjYnLB0QYUM0JSJDSCkuHwNUOyFSVTY3OiwvFEVNIWdP/EABgBAQEBAQEAAAAAAAAAAAAAAAABAgME/8QAHhEBAQEBAQEBAQEBAQAAAAAAAAERAjESIUFRA3H/2gAMAwEAAhEDEQA/AOQAAZaS496IMoNXzCJjLuZSIcaBOgLGJbgAwAAAAABgAAMAAABAADAQwAAAAAAAYAAAAAAAIAGAEtpc6QFAY/Sw7pJ+Qnl22i37gMgGJ5J90UvNi4pvdtLyQGZuhN0rbowNN88k/iL0cG94qT8dwMks+KPtZIr3kPV426ipz8osqMEuWNLyRajLol7wMPp8z9nTyrrJpBxamXP0cPmZ1j6yHwR8WBrejyP29RN+EVQlp8bfrKU/xSbNtRS5Ia2A146eEXccUV4pFNcO3IzCnHiXigMS8TKoKu9mMuD7mUUoroPlyBAQAwAAAAAAAAAAAAAQAAAAAAAAAAgAAAAAAABDEAAAAAABQgAAAQxEAIYgAQxAAmMTKJfNeIwfNAAAAAJgAAIGAgEA2JgJiY2DATEDABCY2JgJkydK+8pmOb7gMcnXmwQnvIpFAhoECIGAAAAAEAVGPE6EZMa9W+oFVSoBvkIB0CVukHcbGnx0uOS5cgLSWHFXf1NeKc5cTLyy9JPhXJczLp8Ly5ElyQEgABQAAEBLj0KADGnRcZXsxuNkNUBY0QnRSlfJgMAABgAWAwFYAMBABQEuSXNpEvLBfzJ+QGQLMfpkuUW/cJ5He0V72BlsDC5zeyaXkhcTb3kwM9ic4rm0YKt8m2UoPuiwLeWK6vyQnl6RfvBY5NckvNjWGuckBPHN9yQnKT5y+CMixxTttspQgv5UBgavm2/eEYW9k2/I2FtySXkg36gYvRzfdXmP0Uu9pGSgoCFiVbsaxxXV+bKoAJqK/lQxgAAAAAAADAAAAAAMc416y95N96M3dTMUo8L8GBkjK0MxRdMy3sAAAAAxAAwEAAAAAAAAAAAAACAYgAAAAAAAAAAEAAAAAhiAAAAAQAACAAAQwAQmMGtiiXzQA1uNAIAABAxiYCENgwJYDYgEJjBgSwBgwEJsbJYAYZu23Zlk6i2YJ7quoCjyt82UgSGgBDAaAQDAgAAaADLBVFGJGaPsrqAPZAgY0gKxw45JL3mfPNQjwx8hwSxY7fN7swr7SfE+XcFVjhe1bs6+kwLFjt82a2hwcT45cjohHCAVhYDAQAMBNpK20jFLUYo88kfcwMwGH94g/ZU5eURelyv2cD85SQGRqnsHPdc+pictRL/w4fMIwyqVyzJp9yiBmU6dS2b5PqNzSVtpIxOHEqlKTXehRxY1/Ir6sDI82NfzxfgmL00e6M35RCMb9lJeSKUJPnQE+ln3Y372HHN/0otY+rGoLvtgY/X75v3ITV8235szKMV3FJJckkBgUa5R+CGoSfJV5mYYGJY5Pm0hrF1kZAAlYorqxqMU7SQxgC25IAAAHQAAUFAAAAAACGACAYgAAAAAAABoBAMAAAAAAAatUwADDVOmXB9z9w5xtWuaMaAzATGVooAAAAAAAAAAAAAAAEAAAAAAAAAAAAAAUAgAAAAIEAAAAAAIAAAEMQAAAAgGCKiZL1kIcvaAKQMAAQAwAQhgwJAGDAQmMQCYmNiYAyWUyQIyPkuhhu5N9Ni5y5yJjsgGhoENACGCGiAoAAAoAAARnjyRhRmWyoAZlwwt8T5Ixc2kLPnUI8MWBeXK8mTgj7za02Hjkklsamkhbt7tnd0mHgx2+bAy44qEUkimDZMmQedea/ZxyfnsDnmfKEF5uy1Dq0NQ6sox3lezml5RJeO+eTI68a+hnUV4saSXJIDX9DBu3BSfV7mWMOFVGCXkjIgAjhY1Dq6KGkBKgr7xqC6DABcKqqE40UAEJtPYuMr8xON8iGqYGVDREZdS0ADEMAAAAAAAGAAADEMAAAAAAAAAAAAAABDABAMQAAAAAAAMAAAAAAAAAAxzVbr3mQT3QGKLp2ZU7VmOUafgOLrZgWAAAAAAAAAAAAAAAAAAAAAAAAAAAAACAAAAAAEAxAAAACAYgAQxAAAAAUuSJLS2RYlYp7ZPcA5/xPcIVSAYgBiGxAIQwYEgFAwEJjckubS8yOOLezvyQDYhOdvaL95LlLwSAomTpeL2JfE+9iapVd97Aie7S97BIS3bfUpIARSBAgGgQIpIgmhjaBoCQQ2NIBUZzCtmjM+dNgTLbkas43kTNyrMEl9qkRXU7LwcS4nyR1nJRW7SNPs3Elp7dtM21jS5JFREs0F335I18+pcYtqDZtOHgaurhUHsBzgQAAwAAAAABgAAAAADAAAAatUwGBjlFrdK0KMq8jLRMoXutmA4u1sNGHdOrouM72ezAyAJDABiGAAAAAxDAAAAAAABgAAAhgAgGIAAAABDAAAAAAAAAAEAwEAAAAApK1TMdGQma70A4u9u8oxJ07RkW6tAMAAAAAAAAAAAAAAAAAGIAAAAAAAEAAAAAAIBiAAAAAQAACAAABWFgV3FrkjBPLGK3kl7zYiqiixKwz/iMVk5VmeSTx4JTituJNEcOpb3hCHnL9BVZRXtzI9Fka9bKl4Rj+oPDH+aU35yIKcklbaRDywbpSTfgUscFygvNofLkBjc3e0JP3Bc29kl5ssGijG4yf8APXkg4FW7k/eWJoCeCKdqKBlMTAliKZLARgyS2bXN7GeW0b67GvLeVdNwCKpUUkJIpAA0CBEDSGgQ0AMRQ4x4nSAMWL0uSMeSbqzqx7OwLmpPzZqaaCWfGlys7KiBqx0OBO1jXvLWnxrljj8DYofCBztbjUXFJJbdyOW4/bnZ1280vA5SX9oIO7oVWlgbFGLSxrTwXgZ6KJZp67bGzdaNLX7Y2ByhggAYCGAAAAMAAAGIYAADAAAAAAGAmrW5jlFrfmjKAGKE627jLGSatMiWO918DGm4vbYDOMiM010ZaAAAAGAAAAAAAxAAwAAAAAAAAoBAMAEAxAAAAAACAAAAAAAAAAABDEBDVME6fg+ZbVmNruYGVARB0+F+4tAAAAAAAAAAAAAADAQWAxBYWAAAnJLvAbES5xS5gp8W8YyfuApgJLI/+W14tjWPI++K95QgLWn/AKsqXkilh069rJN+FjBitdSXOK5tI2EtLH/lOXnuVHPhxr7PBFPqBqKV+xGUvKNmRYs8lccMvft9TYesyclGK9xjlqM0nfG15IgmOk1MnXDCPnIqWgy9+eEfKJDyTap5JP3kMoyfueJL1tVL3NCWm0SfrSyTfjJmMAKyQ00Iv0OJX1cTLHaKXQwS9kz2WIwyyzWSUE6inyE5N82yXvkm/EZFDJKEyBAxiATEMChMTQxMBCYxAJktlMV07fJbgY8r3rpsYVu76lZJN9+7FFFQ0NIENGVCKQqGA0hpbAuZVdwUkrdGaEeFUuY4QpW+bKoDLpVeqx+Z2EcnRq9Xj9510ggSChjoDn65Xk8onMivtzp6zfJL3HOxq87IPQYVWKC8DITBVCPkWBLRz+0XWNnRZy+036ldWBoIATAoBiGADEMABAAAMAABgAAAAADEMAAAAAcU1TAYGGUHHccZ06fLqZaIljvdfAC07VpgYU3F18TLGXEgGMAAABAADEMAAAAAAYCAYgAAAAEMQAACAAAQDEAAAAADEAAABYWACkrVjADG1fLZ9zKhLiXRruB1dWRNuHrpN1zSXMqMoGutTFq4wyS8osr0mSS2wyX4mkRWcDCnmfNQXvsfBka3nXlEDJYX4kLF1nJ+8FhhdtX5sBvJBc2viJZYvlb8kUoRXKKKQGP0jvaEmO5vlFLzZaYNgRw5HzlFe4bx3znJeRQMCeCHJtvzY1CC/lXvQwKHdKkqDiZIwHxPqJu+ogAAACBWAAAAAAIBhQCAdBQEy5GVENbFFiMS9qXmMFu2/ECKVANiAQMYMCWhFMTAkGNiZQmJjYmBLIm6j5lsw5pU6fJAYnvLwWxcUREyIAoaHQ0QJIpANLcKI8jPjx/zP3DxYuJ2+Rn4SCGhFtCoDNoV/a4+CZ1kjmaCP9r8os6iCFQ0hgluBztZ/Emc/AryvzSN/V/xJ+ZpaVXl/wASA762RQJbABLOV2nyS6s60uRyO0n60F1YHOhlT2ezMi3Nehxk48ijYGYo5U9mqMid8gGAAgGAAADEMBgAAAxDAABAADEADoAAAAAAUopmNxcXZlHQGOM+5mRbkSx96JTcWBlBCjK0MBgAAAAAAAAAAArAYgCwABNickubSAYEPJFfzIXpYt7Jv3AXYWY3l6RfxDim+UQMgGOsj70vcDxzfOb+IGQTlFc5Je8lYl3tsahFckAekj3W/JBxXyi35joKAm5t+yq8WHrtc0vcWAEcMnzmyXhT5tvzkzJQAQsUYviUYprk0hp34FCeztFERXDKm3T3XgZSWrWzHB2t+a5gUhABADAAAAAAAAAAAAAAGAgGACEUIBAMAEAwoBAMAEAwAVBQ6CgEy5e0yS31KMMd1YDXJAQJiooQEgOgAloRTEAmhMpksBMllMllCWzt8luamSVuu97s2Mm0fM1l60m+7kgLity0hRWxa5ECoaGhpBSMuDE8s6XsrdsWPHLLNRjzfyOriwLFBRS5c2QYljpUlSQnE2HAngIrA4gomb0YKG4Q9Aq1L8I/odFGnpI1qJP7huoqUAluMFzA5eqdyyebRq6FXlj4yNjVfzvq2zF2dG88fxWB3EOgQwiJcjjdob54L3nanyOJrt9VBBXOoKKoKKJaBSlF3u0VQqAyRyqSMidq0zXa7+8cW4v6sDYAxxyXzMid8gAaENAMAQAAxDAAAAAAGAAAAAAAAMEAAJxvmJziuckL0i7rfkgE40NSrmhPI26WOVdWJcbl7KUfMIyp2rQJmNxlXqun1oiO8lHJmlBvkkuYVntA5Jc6KjDTR9pzm/xFqemi046aDa72gMPGuqMkceWauOKbXXhMz100qjGK9xD1ed/8xryQBHS6mXLHXi2X+4ZFvLJjh7zBLLkl7WST8GyGBsPTYov19VF+EURKGmXKeSRiACpLDVRxv3shxgnahFe4bYgFQKKXKhgAIAAAAAAAAAAAAAAAAAAAAQwAl7PwYcnaG1YuToopO1aGStigAAAgAAaAQwCgABgAgoYAAAOgJoKKACQKEAgHQUAgHQUAgHQAKgoYACVtFSWwoq5JdWZZxqL2LBr8kIfcDRBLChiAVAMTATQmUyWAhMYmBLJZUiW63uq3KMGolV1vWyMcI0kgmrkuiMkEENLYpIaKSIpJFQi5SUYptvZJDqtjtdmdn+iisuSP2kuS/pM241haXRrBjpq5veTM7x0uRtejpCeO3yM6uNRwvuBYjcWLfkNYvAaNJ4qEsW5uvH4Exx+sNMauGPDqJ/gX5myjHw1qp/hj+ZkRqMUxDE9lZUcjUu4snstXmh7w1PsF9lR+1j5WFdlDBAwiJ+yziarfXR8DtzdROHP1u0K8kFaQUMKKFQUMYE0IpgAqBNp7DACo5Ou66mSMk+RhEm14oDYBMwrJLuV9U2UskrrhXxAyhZj4pvkkvcFTfNtAZQMfo5N25P4j9Guf5AU5xTptfEHkiv8ARCUEhqMV3AJZL5JsXpHe0fmWklyoAJ4pvkkvcCjN85UUMCOBvnJ/EaxpFDAlRQ0ku4YAIYAAhThGa4ZRTT7mMAMLWTD1yQ+aLhNTVxaafei1sY54VKXHjfBP5MDJYWYozalwZFwy6Pv8jIAwEAAAAAAAAAIAAAAAAAAAAAAAAAAAAAAAAAAAATVjABLcpEtb2Wla2KAAQEAADQAhggAAoYAIdAh0AgooKAloKGwAVCGACAYAICgAkBuSXNpErJB8mn5AOgD137OLI/FQZccGpktsEl5tAKG+SPmjaz46xyb7ka8MGphlhKcMMYJpu8hvalwlhcePFj4lVt8X6Golcq9gLWkwL2tZll+GKX5Cem0le1nm/GRFQ2uqIllxx5zivNlrFp1ywp+LdjqC9mEV5IgxrLBq4ty8lYnk6Qk/dRlslgY3KVWoP3sTeR90V7zKyWBDU63kl5IlxfNzl5GRksDFKNre/iYpLhWyq97M8ui5s18rt0u/ZFRjxpu273d0+4zxREImVRJVNIqKvuBI63Y3Zj1c1lyJ+hi+X9Rm3GpNZOyOzHJrU5Y7fyRf1O4sVbm1DDwqqqtqSKePuRxvWuk5aMoW+QRxG6savyDgRNXGp6KuaH6NGw4hRdMarxkxx78jZkqRA1Mc3Iq1eTwUfzGkPL/e8vuXyQI7TxyvoJm6xyfRF0Y8u2Gf4WVHG1e0TY7JX2nlE19bsvA2uyV60n0iB1EMEDCMWX2GcXFv2i/xI7Wf2DjaTftBvpIK0UOgQyhUA6BAIB0FAIBhQCoVFUFAS1fMOXK2kMAKhk7nvXUyJp8jDV86YJyjy38wM6GYo5O5oyJ2rTAYAAAAAAwFYWAwFYwABWFgOwEAAAAgGCdCAC0oZFwZEq7n0Jnp8uJcSvJDw5oDLizyxUt2l3dAMEZJq07Qzclp8Oojx4ZqGTy2fmjVyY54ZcOSLi+7xAkAAAAAAAAAAAAAAAAAAAAAEADEADAAAAAAAAAAKg6dPkyQ5gZJxr1l7yUZMUuJcL5r5k5IPG6fJ7plCSGiU0ubGssFzlFe8gpIaQo5Iv2U5fhVlpTa2xT96r6k0xNDLhg1OR1HBL4/obMOytfNbYGvNP8AMauNNIfCdLF2B2jN+soRRuQ/ZjO/b1EV5D6McNR2sTVc2ekh+y8F7eob8o/6mVfszol7TyS+BPox5SUoLnJL3mN5oXSbfkj0nanYum02njPDGap03Zxc+mUMblBttc0yz9S/jWUpS9nHJ+4qOHPLljUV1nISlJcpNeTE+dsoy/u80vXz4YeTsI4sK3yaqT8IQr6mIKAzSWkXJ55+b/QIz08d46dN/fm39TCOgMjzpO44MEfKBX77mqlJJdKMAUBctRmk7eWS8mTLJOXtTk/NioAKxQvLBdZI39dBehk65GlgX2+P8aOhrttNN+X1RYlcmgopioilQDEwEIYASxMpksCWSymQyhN0pPpsjUfrT25LY2M8uGKXvMWONhFwjsZEgijb0Wkya3Uxw4o7vm+iM2tRl7K7Onr8/CrWOO85HtNPp4YccYQilGKpJE6HRY9Hp44sapLm+rNpnDrrXXmYjh7hNcK8SmQ3bMtEyCmJgSxMbZEpATNmOxyZDZqRmtHJvqMz+9XyQ0SneXK/vtfQpI7TxxvoMeZfYz8jKYtRtgkUcbXcje7KjvkfkaOu2kkjodlL1Zv3Ab6BjQMI19Q6xnI0DvVSl0bZ19VtjZyOz36+R/dkwrTABlAA0hAMACgAKGACoKGFAIVFUAE0JosQEiSrvZbQgD0vD7VVytsuM4y2TV9CEk3TVplKEVukkBdhZIwGArCwGFiABgIYAMQAMBDABoQAMEAAVCThLii2mu83oanFqMfos8Um/g/0NCwA2NRoZ4VxQ9eHNq90ayd8ja02tng2l68OnQ2MuDT6yPpMLUMnWufmBzAKyQninwZFT7vElsAAVhYDAQAMBA9lbpIBgQ8kE/bjfSxPLBd79yAsDH6Zd0ZMfHN8ofFgWMhObW/Cg4ZN28jXkgLAnhVbyk/f+gejg+cb8G7KHKUY82l5sj02NulJPwW5ShFcopeSGBDy0tozf+EUZ5JPbFJLq2jIhkGNrO+Sxrzl/oCxZH7WWK8omQCiceOUMin6fJa7qRm4fTRqbnNJ3vKq+BCLxy4ZeD5gdvsz9nuztXg43cpJ1JUtvidjT9gaDFyxyfg3X0OF2VrJaPURlu4PaS6r/e57CE4zipRacZK013nLrY1GCHZeijy08H5qzNDS4cX8PFCH4Y0Zk7AyaxuJHAZZEsjUoiqLiQi4hKollCKy1tZh/eNLkxLnJbeZ4+cb4oPk9me3PK9rYPQa6aSpS9Ze83xf4Vw2qdPmtiWZ9RGsl1XFuYjaJoKHQUAqCh0MCaGMAJoKKBAZNOvt8f40b+vVaWV+H1Ro6ffUY/xI39ftpX4tFniX1yWItoTIqRMqhMCaEymJgSxMbEwIZNW6KkS3UW/cijWyy4slVV710LxxMUd8jbVXsjaxxt0lbfJCkZdPhnmyxx44uUpOkke37J7Nh2fp+FU8kt5y6mv2F2UtDi9NmX2813/yo6zlR5++t/I7c84b2IlImU9jGp2YaZHLuJeyIc+8lzAtsmUqMcsm9GOWQouUyHMxynbJcjWM6qUjG5ClMxuRrGWDE7eR9ckvqzKjFpt8bfWUn82ZTo50GLU/wH5ozGDVbYveBxtdvlS2On2WqwyficvV75kdbsxVp/NgbiBjEwjV1rrE/I5XZ+0MsvuM6XaDrDN+Bz9Btp8j8EvmFaIwQFDQANAAAhgIBgQAAAAADKFQUOgoBUJooKAlKmMbRNgMBWFlDAVjAAAAGArABgAXQDCyXOK5yS95LywXKV+SIMoGNZU3tGT9w05yfq4n72BYxLHlfP0cPORUce/r6iK6qMGUKwKePTrnmzS8EkiVi0ydvFkl+LIwJc1FW2khQ1cITvHlipeDLccClcdNiT7m1dGSOonFVHhiuiQDetxajHwZIzUu5+jdM144tRN1ixqa7m5xj9WZJZJyduTscZ0mpK0/kBrZlq8MuGWnSf8A6i/KyIz1D5xivi/0M00oytcmOMrVoDE1na9pLyQejyNb5WjKMDCsG+85PwbKWHGuaMgASscFyXzGoxXJL4DAAWwAAAAAADEMAAAAAAAAAGA0NCQ0QbWnna4XzW6o9H2Drf8A8XI6T3g33eH5nlYOmmuaN/BO6nFuLW6a7jNmrHuFsyjS7P1a1enU3SnHaS8Tcic1pshosTRCIGhNAmGmRboZMRlYJnH7fwcWKGZc4+qzs9xg1eH0+myYu+S28GWXKrxOqjeNSXOL+pqnRnjvig1Texz/ADR1ZSAwoAoKGACoKGJ0gEOhOaXeRLNCPOSXmwNnTutTj8zc7QlemXjJfmaHZmox5O0MUYyjJ7uk/BnQ7WnL0GNLHKVz5Y4N9ehRzWiWUoamStaXJX3lw/Whejz9+OEPx5F+VkEsTKcZVvkgn4JsnhrnNvyjRQmSxuMesn5shxindN+cmA265sxyyQ/qXxHKEW74Y/AlqlSVARLIlyt+SJ1DccVLZ/SzIlct+S3NfO+PKr5LdhBjjZ6XsDS6fDKOp1WSCyPfHBy+Zyez9PCvT519nHaK/qZiTyz7YvI7n6RJ17jHX7+Nz8/XvnqE3S95E8+3M0PTV3ieW+85fLp9Nt5kyXl8TU4wcy4mtl5fETy33ms5+IvSD5NbDyEufiYHMl5C4msznvzE5mB5CXkLiM0p0jFx2zFPJfeY3OtyjZ0v93g+u5mMOk/uuLximZzTBGDVfw1+L9TYNbWOscV1YHF1LvULzOx2b/dV4s4uZ3qTuaDbSQ8QNoTGJgc/tR1p5+RqaGP9ml4yijZ7WlWnn8DDoV/Z4+OVIDmgCGUCGCGAIAAAABkCGAwEMAKABhRAgGACowvii9t0ZzBPFeRtznTeyT5FgFkpbp+aQnnxJW5xXvD0MOTtrxYlhUXcYpeSKD95xPlNPyVh+8QrZSfhRVLvW/UaUeaSAhZ7e2OXvYelm1tj38zKgAxp52+UUvIOHK+c0vIyABjWOV7zk/eP0MHzt+ZaGBEccI8kUorohgA1ty2Hz5iQwBDEMAABgIBiABDABPlXczE4yi7i9u9GUAIhPi25Msxzx8W62f1FGbi6mqfUDKAgAYCGAAAAAAAAAAAwEMAAAAAAYDQ0ShogtMz6fJwzpvaXyNdFRlQHd7O1UtJqFLdxe0l1R6iElKKlFpp7prvPE6bLxxp05x+aOz2Z2lDBH0GduMVvCVN+7Y59c/1qPQrdAc19r4F7KyT8oV9aJfbUEv4M1+JpGTHSaMbaTOTk7d7o44LxeT/Q1pdtZH/4S8oyYyrHoYyTMiaPKy7YzPlkcfw41+dkPtbO/wDnZH70voi/NS49bZEpqJ5CfaOaSqWSbXR5Ga08178EPer+o+aOh2tjWLWy4Kan61LxOJqJ+j1EoNNt+sklzszrUZIO4SUX1UUglq9RLnnyP/EzrPGWvCGacqjps7fjja+pctNrE6/dmvGWSCr5lSyzk95SfmyUyinpMyVzzaaL6LJf0RK01u56zHFdI4pS/Qd2FWAfu2D+bU55fhjFfWxPTaVc/Tz8Hkr6DSoAEsemiqjpYv8AHKUvqOMNOna0emvr6NAAG1pc05Z4QtKCt8KW3JmXX5pRWNY5ODd3wuuhr6NXnvomPWu8kV0Vl/if1r5JSnvOcptd8nZjaLZLRFQyWWyGBLExsTAhkspksol7QbfftZOg0r1WW3ahzkx5YOc44YveT4X4dTq4Yww41CCpL5ktwidfinLFjjp42oWlFPldGPszRywzebOqyfyp9xtcYnMw02vSh6U1HMFMmGttZQeU1OPxB5Bg2Xl8RPJ4mu5kuYG16Ql5DX4xOYGw5kvIYHMlzKM0shjlOosxuRGSVQYHZ0yrTYl0gjMY8KrFjXSKMpWSZqa6VLGq6v6G2c/tOajLHv3N/QDj5ZXqLPQ6HbR4vKzzsceTLGefHByxRdOSfI9HpWlpcabXsoDOJk8a6g5WtkwOX2u/sa6ug0H8LEuuS/kR2yp+h4nFqKktzLoPZ0y6uTIOShoENGgIYhkAADAAAYAAAADAAABgAhgOgE0Y5+0zKY8ntLyEEAMRoAq6DAIV0VYga70wGBNtcyk73CgYIAAaENACGAANDSEhpAADCgAQ6ACQG0JgIAAAFKKkqYwAxb433tFxkpK0xvlvVGCcoQdxyRT6OQGewsxQzJxuXxSBaiD5KT/wsDKBCy3yhP4DUpPlD4sCwEra3aXuBLrL4IBgCSXPifmxOMW73/zMBg5Jc2l7w4V0j8ASS5JLyQCU4t0nfkNW+UZfAfxABpSb5JeckDi79qHxf6AgQFRjCrlkfkof6lNYV35n5NL8mQgQGaMsCVPA34vI/wAqKU8Se2nx/wCJOX1ZhQ0Bs48zxqscMcFzajBKzotLU4FPF6k1yafLwOQmbWi1HoslS9iWz8AB5Z8pSla2ab5EvIZ9fi4X6WPJ+1+ppNkxWRzE57kWAwWpBxeJFgBfES2IAgYgCyhgkCGgGkNIaQwJBIugSAmgoqgAz6GN52vuv8iNYqz10j+psdmK9RPwg/qjFr9tU10SL/E/rUaJZbfiRJxXNpebIqWiGglnwp08sL6cRLywatXJfdi2AMlk+k4uWLI/ODX1FKU1/wAt++Uf1AGEfat00t2jHKWV8oQXnL/QTco45Sk15RKCD4tZCT7nVnS4jl6dfaY753Z0LM0jJxBxGOwbIq+IOIx2xWBlchcRjchWBkchcRDYrAyOYuIxuQrAycQnIxuQnIC3IicrgxNhd0urKPSx2jFVyQ2Am+4iFJvudHD7dyVlhG93E7jPOdvy/tsF0x/qBsdmY4//AOdzSpXLJV0dXTwXClXI5ugVfszGmrll/M6eB0lfMxWo5mbWaz/taODDF8KnTjXcd5RVmGSy8VxmorlsjX0+ozLtCWmySU4uHHGVU0SxdY+31XZ/nOKMeg//AB/CMmX+0H9zxrrlX5hoVWTCumK/izXPidOKNCGbZA0JDIAYDAAAEA0AAADQIAAYBQAAxpATRGTuZlIyr1F5gYQADQBiGUAAADEkMAGo3snT8Qdx9pNeInKK5tLzY1lperxSXRRbAQ0NRUvZU8b8VsRN5IPfGmv6k9iC0NCinJW8mFJ9JN/kXGEE/WztrpDH+rASGjIv3ZclmfnJIpT063jpW31lkkBiE5RXOSXmzYWeP/62n98LHHWZoKsfBiXSEEgNdb+zFvyVlxw55uo6fK/ODX1Mj1Wobt5Z+5mKc5zVSnKXmwKlptRH2sVec4/qY5Y5x5yxLw47+gqoTQES4ly4WT9p/VH4FsKAxuGR88jXkiXhv2sk37zKIDG9PjfNN+bGsUI8oIsAJlji1skmEW4qpNFA0mqYBdq+aAlJ43srT5lp2rW6KAYhgAABADEMAAAKGhoQ0QA0gQ0AIaBDSAaKTJQ1sB0tFlWbG8U92lyfejRz4nhyuDdrmn1ROPL6OalGVNb2dHOoa3S+kx0prdJPk+gHMsZheoxJ16SN8qsqOTjdRhkl5Y2BkQxOGZK1gyPwar6hGGZ88cYfjmvysBiBqae8sfuk3+QNP/xI+6IAJjqKW85vySJbxJ+zOXnP9AGmWpJc2iFmglSww99sqGWKdxxYYvqoIC4zg3SlH4lcXSM5fhg39B+nzNfxJV4A5za3nJ+bGBqM3yxT96r6g4zX8kV+KaISCgKSm1blhj/ib/IU4Tfs6iCX/pt/mhDA3OzE1kyVNzfBu3GkuRg18MMtVJ5I5G6VqOSl8jZ7L9vK1/Sa+t21eRbuq+iKNX0eBctPF/jnOX1YP0a5YMC8saKaJaIieOa9lqP4VX0IlKb5zk/NltEtFGJxJcTKyWgMTiRn2qCS22exnS3t8lua+TeVgLCvtYm5Zq4F9ombJmqYMQmFNsVibEA2xWJiYFNktibEwHYrEIBthYhWA7Kx75Ma6yRBk0++oxfjj9UEekm6i303NXFln+5Y5qEsk5btRat7+JtSVxo1uznemnCVNYskopvpz/MxVjYjcoK+fV955/8AaHTZVl/eZRTx8KjalyZ3sefHknwRbvnuuZz/ANo3XZ1dWvyJLWsamLDj/wD8/gTxJTnlSU0t+Z3seOONUrb6tnIxx/7p7Pj1ypnbNMkznQyQh2nlzzklCEFC+rZ0WcjHpf3jPq9NKfC1NZIyq7tVv8CUhds6nHqtJgeGVp5L+TNvRRrMvDFFfU53aOlx6LHpcOO2m5Sb61R1NIvtp+EIr5Dnwrz6GgQI0hoAGgAaBAgAYAADENAA0AIAGAwBAgGAiMu2NvoZCZ/w5eQGspJ8r+AcW+0ZDA0g36fFh63ggQyqVPqvcg4X3zkMAhKHW37xqMU7SXwGgCqUmtk2g3fNsSGADW3LYSQ0AnFN2vVb3bXeCU13cS6opFLZ2nQExafIoyxnCVLNjU6/mWzRmhovTb6bLGb58E3UiDVAyZMc8UuHJCUG+Sa5ioCBFuImgJZLRbJaAliY2JlCAAAQAADAED257AIOHe06ZLy4ls8kE+lg8+NfzN+SYGVbrbmBiWe36uLI/wDD+pljkeRetinF+NAICX6dc4QSfe5/6DSyPnKC8kEUgJcZv/mV5IFjffkkwqhpWR6JPnKf+ZgsMF/Kn5gW5RjzaXmxRyQbpSTfgOMUuSS9xe/iAk+kZf5RpTfKFeLkgSGkBSxyfPJiXvf6FLHFK5aiK8I42yUgSAp48MueXP5pRX6gsWnXNZsn4slfShJFUBLx4O7Txf4pSl9WbOjyYsU1D0OOGOXNQjXvMCQ0gN7XxyYaljk1B7NLuNF5Mkuc5fE6OllHUYHhyW2lXPmjQyYniyShLmvmBjq93bBIqhqIE0CRdAogY5bI1MueEXTavob/AARe0lxRezVnK7R0f7uvS4+J4lu21vEAepT5WXj1VPkzn458StY5vyR0ezsDyZuLJjnGEN3Gari8AN/BL0mNSSaT6oypGSUpTpOkltGKWyBRAhRDhL4RPhXOSXmwJUQ4TLCEsm2OEpvnUVY5Y8kPaw5F5wr6gbXZUa9N5JfU1NUuLVZH96vgb/ZcZKOZuNXw1Uk+vQ0NTGb1OWnDeTduT/QIw0S4mZQtetkin0jFv60N44L+eT/wV+YGs4icTLKCvac/c1+hLiqqm/FsDC4icTI8UXzt+cmCxQXLHH4AYJvhxtqmzUkq2NrUU5cKqo9DXe7ArCvWszmPEjIzLRMTGxMBMTGxAIGAmEDJY2IAEwBgIQxABl0qvVYF99GIz6HfW4V96wPQ5Xw4pNc0rMWhipdn40+U4XLxsvU7aeb+6ydB/cNP/wClH6GOmorFp4YpOUUrk23S5tnN/aZ1oYrrJHWTjJ7STa50zkftNtoofjX5mZ6q4Rrs/suPWaZ12cyEawdlx9/yOozcZqWaOi37T1r6cC+pvM52izY8eo1eXJNRjPJwxvvpE68J6wdt76zTR6KT+h0NKvtc1d1L5I53akoZu0NO4NSi4bNd+7Ojo95Zn1m0XnwvrzyBACKhoaENANAAIBgCGgAaENAA0AIBoAGgAKGAUCatNdUMa5hGmuQIOGtlsI0hjENFANCGgABhy5gCGSpw75x+I+OPc2/JWFUholO+UZe+NfUbbT9hvyaApIaJTm+UEl4yGrf9KAtIuOztOmjHFb+tkddIw/1M0fQrmsz85L9ANnHrsijwZoxzY+k0V6HSaj+BkeGf9E+TNVrA9/QSfnll+VFRyQiqWmwe+HF9bIDPgyad/bQcUv5u4wKcJOoyTfRM3FrcqSXDj4Vtw8Coz/vENQqWbJp591T9UDnPHkfLFkflBsiWLKlbxTXmq+pt6nDqsa4sk5Th/UpNo05LvKMU5OLp45PyoxvJN8sT97MzRLCMXFl/8OK85BeZ/wBC9xkADHw5ObyJeUQeOUvayy92xYwMXoId7m/OQ1gxX7CMiQ0gJjCEVShFLyKSXckhpDSASGgGkBSltUlaFKPet0CQ06AkKMjipbrmKqAlIdDSGkBKQ0VQ1EBJDSKSDZc2gEkNIyRi3yi35IuOGbfsSXmq+oViSGomZ4ZJW3Bf44gsdvfJjXm3+gGJRHwmb0cEt8rb+7D9aJUYXvKbXhFL9QFjbxzU4vdbo3dVjjqdOs2NW4rkaklhqlHNfVzX/wDJm0ORYcnC7UZd7bdMI1FGwaSW9I2tXpo4Mtxxx4Jbq1dGCqdpRXlFIKxppuk0/JlVXNP3ItubVOUmvFi4b7ggjFy3SS82kUlT2nBPxv8AJMSiUogZ8ebghTyxX4MKf1oxzlGTtzyz80l+pKiUohQniXLHNv70/wBEgbi+WOK97/UaiNQ8ACOWUVUY4l4+ij+gvS5r2yzXgpUUojUQMblOXtTk/NhwGXhGohGz2ZGo5L72jSyK8s2u+TZ0tAqxTb/qOfw7WBj4RNGRquZjc4cuOPxAlxJcSpZIL+ZP8O/0IeaHfxLzi19ShOIcNJvoNzXo+NJuK700TKalgTjFpS72Boz3TfXcxJGxNGOKttEVWONRspopKoiaMiWSymSwqWJlMlhAxMGBRLAbEwEJjBoCQBgAGz2Zv2hiXm/kzWNvspX2jj8n9GQd3LHjxyi+TVGLs2fFocSaT4PVrrTr6IvVz9Hpck1zjFtGss89NjwYceOTVRTaV1fe/CzHTUb7bbduUlxNpz5xTrby2OL+0/8AcoLrNfmdhSfAm1u1ddDyvbPaE9Zl9E4qEISql3tWTmfq2u9HZ9mR6Qb+SN9mhm4cWfQqMJuUcTcrfK6NyGRTVq0+jNMnNXFpc2cTBoXrNLwqbjPFKWOdvnvd7HanJKLbdJGl2TCSwZZtbZMspR8UTojSz4li7U0+FNtRgt3+JnV0O8JvrOTObmfH28l/Twr8/wAzpaDfTp9W38yzwrzo0IZUA0CABggQ0ADQIEAwQAAxoSGgGgQIaCgdAhgKgXMdBQGjlfDkmlCTSfciVKT/AJPiy9TJR1Ek3V1+REZxfJo1GQ3k7lBebBRyN3KUH5R/1KW40ULhl/4kl4JCUN95Tfky6ACVBPm5NeLBYcSd8Eb6tDcb6rxQVNPZpoC4pR5JLyGr6sUbfc7Gt3QAhghoARSEikFNFISKSAaGNIpRIJAtRDhoAx6jLh9iTpfyvkRnnjy7qHBLw5McqXNoxTlFfzL4lGByTdd/QTDJPG1Ut/cYnPhfqtyXcnFhGQDG8tOljk2+5FKUq/htPxYFAJPI+cIrzkOp/dKGNIVT/rS8kHBJ85y9xBSGkSsfWUn7x+hg+cU/MofLm0NNdzT8hxilySXki0gIW/dL4A21yhJ+VGRIdAYlxvdQS85foUlJr1kk+6nZkSGkBgUM3fOC8of6lqMq3n8EZVEajaAxqHVtlKKXd82WkNIDG8afOMX5ouHFD2Lj5bFJFKO4CblL2pN+bBR8CkilECFEaiWkVwkGNIfCVSXNpBFqTqLt9FuBPCNRMrw5Iq5Y5xXVwaMbdOkk30U4r6so3cDWp07w5H60eT/P8jTljcZOMlTW1F4p8ElPjx42t6k7v/KmZNXmx5ZJ4W5Pk3wvcDX4Q4SlDLVrib6PDX5kvHnlyUo+VfmMDUSlAeLBlTuVT/HL/wDmjP8AuuR/zY4Lok5fUYmsPDXPYFXK18TYhpeF2ppPrHGkZHhclUs+eS6OYw1rxxzlvGE2uqiweOUeaS8HJL6mZaXCucLfVtlLBiXLFD3oYa1VV7zgvFyv6WNyguU4zfSCf5pG4ko7RSXkh34lw1oqOWXKM0vHF/qX6KdV6PK3144r8mbQxhrXxR1MMbgpQ4ZO3xvf5ErSSSpOCXk5f9RsgMTWouz8blxS4G+qxRRmlibhwvPnceVOZlJk9i4NZ6XDduLfmzS7Qwwg4OEUrW50ZSpml2ireP8ACBr4412Y35/UIK9Lj8jJBf8AdL9/1FjX9lx/hMNRqyVsiOzaM7XfXiRGNNrnRFOqjRDMrXq2Y2BDRDLZLAlkspiYCExiYCEUyQAQxAJiGxMAN3sdX2jHwizSN7sXftDyg/yIO3mxLNilB8pKiY4ZJQUnCTiq4nHczIGZxUSPF5VxZ5feyfme1lyPGuL/AHjHUW7yKvEo9Tr1WtxLpiSCeVYcTm02l3LvFq5vJ2ioqErWNOrRTxynDgljtPubMKxaLU4tbGTUG0u9vZm5aiqVJLZJGHFg9EmscIxvdu+ZOb0sI2uFkxdc3G+Lt3LJ9zX/AEo62gVaSD67nF0E3k1eXLKlJ8TdeR3NIq0uNfdNxmvNFIQ0VAhiQ0AwAaAENCQwBDBAA0CBDQUIaBDQAMSGgAKGAHN7UcceeEpOlKHTxZqLNirdzX+E6urVqDceLmvLka6vuxr3s1GarSxwxxemac3L2It8vFld+2xPrdEgqfWK9xQxiSl3yfuQ3G+bYAhpeBKxrrL3yY1jj0Ar2XvS82OORS2uM/DmJQS5JIpX4gD4avhyQ/wOSCSlFXwuX4ASGkBMZ8XKD257otcT/lS82JwUnbW/UqMWtrdeIFRTfOUV5KzNBQ75y90P9SIwk1aV+Q0twrK/RXt6V+9L8mVF4o/8qcvxZP0SIURqOxBleXHW2mx+blN/mT6WnaxYV/gT+pKQKPUCnqMiWzjH8MEvoa+bNkkvWnJro2ZXHY186qIGvKRDkY8k6ZjcyozumqdNAuKPsu1/SzB6QFkfUDZWRcpXF+JSZqPN1arxJ9PGO6ml4WBvoaRz1rYp0/ii1r4LukUbyKRoLtKK5QkxrtOK/wCVL4gdFIpRMGhzy1bnSUFGue93Zuxw3u5vySAxpDSMywR58UvKx+hh97/MwjCoeAOo7yaXmzM8UP6Y+9Gnq4JKVJLbuRTWVZcb5ZIvyYpajDF05O+iizHl9bsxrd1G/p+hzcKrJB+KA68dRCS9SE2/FVfxH6R17FPo5L8rDTRTzY00mm6pnS4Yxe0YryQw1zFkzN0sWOuvG/0M8Y5GrcXfRY/9TcKjzLia1Y4s0lthnXVNL6oy49LmXPEn+Of6UbkJJRor0iGLrSekzNVeOHk2VDRTSqWWDr/y0/qbTmiXkQxNYlpWlXp8iXSOwLSQ/mnkl5yMjyol5ku8YaS0uBf8v4tlLDhjyxx96MbzrqS9R4lNbCUY8oxXkh34mo9SS9R4gbcpUuZib3NZ6ixfvEYq26CNyD3M6ZoYtTjlupPbnaMr1uNL2l8QNoDTevguRL167r+AG9YWc965vkmS9ZN8kB0hX4nMepyvoiXmyN+0gfrqOSXehPJFd6OX6Sb5yfwD1m93L4gdN5oLvRL1EF/MjnqEmr9Z+JKSbq1fSwN96zGu9GGeuiltuYXhm1tFvyV/QJ6XOsTyvFNQj/M419QuVMdV6XPGKvfwL1/tR/B+pi0sL1UbXUvtSax5IJ3bja+LJSQ4Rvsh10f1MeGUZaeCTTcVT8DQyZ5yxqFtwXKN7I2NBvim3/UYaZZvgxzk7aim3XdRg0+RZoSyLZM6K0U8nZmqzuLUVjlw+OzOZ2eq0VkVma+ysxM2GvsbRhaIrG0SzI0QyiGhMpiYRLEymJoCWJlMTAkTKYmBImUxMBI6HYi/tsn0xv8AI56Ol2Gr1OV9IEo7iAEBBLPLarE4q02epltFvojz+vjSIM3YMayzb/oO2kcrsWNOb+6jrFCZr6rbGzZZq611ib6EHH7P/wCc/uSO/p1WDGukUcHs9Viyv7jPQYlWOK6Io8sNCGgGgQIaCmgSBDQAgBIaCAdAhoAoECGFA0FDQAhoBoBAMAMWpinji2t06RrqFcmzaztLFbdJbmsskHy4v8jNcs0KL76Y/iNypbRk/JfqJTk/+TNebj+ppDSGognJ84R98v8AQVzvZRS87ApRCjFKeZb8WOunA/1NeetyR24YsDdSKUTVx58mSKlxVfckjeWkyNW893vaQVCQ1EzR0f8AVlk/Ir9zxv2pSfmxiawVXNpApwXOcV7zOtFgX8lmWOmwxW0F8RhrU9Lji79JG/BmWGujynH0y5VPG/r/AKmysOJf8uPvRcceNPbHFe4YaUVo80dpPTvnbyRmvrZqym45HGMXkS/ninT+R1MeSEI0qXki/wB5j4jF1zIQzSe8FT6Rn+cUZFp8z5Y8ivv4Y/8A9I3nqYrkiXq13JDDWpHSZ73ht4yS/UwdqaaeLs7LlhFKUKdvJxd6+6jfer8jV1+o9LodRB9+NjDXk3myN7tfAlzn3yZVCaIJbk+cpfEVXzbKoKAmgoqgRAkgUSkhoolItIEikgOn2L7eVeCZ10ji9jutVNdYfmjtRKKSGCHRUSzT1atPyN1o1NUrYRjguLs+a6xf0ZzMezT6bnV0a4tPwvyOXHwIrr6fbPD8SOnPkcvA6yQf3kdScTUStaWanTBahGl2hxKSqTVW3XeQsM6pz+oMdF6mlzJeqS5yXxNJYF3u35FLBBdQNh6yPfNfEh6yHVvyRjWKPi/eP0UV/KgYb1a7lL4EPWPui/exqEUvZXwGo0qVIGIepm+UPmS82ZraKXuMtdRUuoGJyzvvS9wn6Z85tGfbxFa7wMHo5vnkfxBYG5Kpu/EzXF8mvKwfqx4lzW4ExnOa4ZNVz5GX0UkrST8I7/QNAuPVYlLa5JOj2MdBpmruUveNHkYYMs+WOa/FFr6mX90zLnFvya/U9WtHp1G1jRkx4MCdqEVW/LmTVx5GOgzS5UvN/pZmh2Zka3tvqj1ShHdxS+ApNxTrfvTQ/T8eZj2PqG9mkunB/qbOPsVvnxN8+aOzDMpTk6Vpded3t8S43GNRS3jzvnyJtVyV2LGSuTddE6+lGaHY+HDFvbZXu3L6nRW0uG+arz/3Y1TfDKmuW/gE/wDGg+ztMn62OLmt6UUZFpsUWoxhb6JmVtynOS9W7Xn3GSKUJRSi238yf1pj/d4xjail7jU7ZxpdnyfE27Sas6E3vbfJb78jn9r76CbXVe4k9HntGr1cfJmXtyF6THNVcJV8SNEr1a/CzZ7Rj6XHnw9/oozivJs1WY82dHsyN6eXjN/kc2Wx0dFqIaTTYpZFJqU21wroRXpdTjWDsLPipJxwyv4M8t2f/cUzra3tmGq0mpeKGT0axcDcu+Uv/o5HZz/sCRmtNvh+wpmFxNhb4TE0IVhlEiSM0jHJFRiaJaLaJaAloTKYmBDEU0JgSxMoTAliZTEwJR1ewv4md+C/M5aOt2FzzvyX1JR10MSGQRk/hy8jhdoLY7uT+HLyOFryK3eyFSye5HTOf2UqhkfjR0CoTNLtB1gm+iN1mh2m608/Ig5+gX9myvwS+LR34qkkcPQx/ssl1lBHdXIqvKDQAgGhiRSAENCQ0A0NISGghoAQwBDBAkFNDQhoBggQ0AAFABM1eOSNdI2mri112NZGuWaENAkUjSEog0Uh0VGGcbRzdRGmzrTjsc7VRqTArSq8S8NmdzC7wY391HC0j+z8mdzS76aD931EVbIll4ed0ZWjFkjaKyS1EeoLUx6mhqItO1saUJZ5ykk6r/X9Aru/vKE9UjkxhnfOa+JSx5Xzn8xpjpPVCeqfU0Vhl3yYeg23kwY23qurIerXfNGusCXUPRRXVjTGWWqX9TMWTUqUJRuTtNcg9FH+kaxRT9lEHKrYTKap0KjLSWFDaAgVAMEFCBDGkEA0IaKN3sp1rorrFo7yRwOy9u0MfvXyZ6GIgaChpDooho1dUjcaNXVLZFRi0O0JLy+qOUlXuOno37aOfkXDlyR6SaIOljdU+m52JLdo4sHcL6qzvZFvZYOJ2pUd20vaXyZb5j7TVpef6gt1ZUZcWl1OeHHgwTyRurTiuXm0bEOytdL2sPo11nNflZ0uw8qh2c7VtTlS+D/M3+K8XE099nFvlZyvd11nMxwf+xtVV8WH3za/IX/Y2otKWTFFN1at/od2uKKTbSTumjBqMijBPZJTXfyJ9U+Y0Idhx4eKWpTrpjr8xw7HwSi28udNbckvyZvyceHhck296THFXtbfuNbTI0sfY+lbp+ln3W5fpRnXZmjVqOJpLvcnuZoStbJpvubJlLLJOnHrdk0yE9DoYxbekwNrk3BOjKseKEvs8ePGnyUY0Y5yk1SaT61yHijTTnJza7unwGqx9p+t2fqHfNJVfijzSVxprZ7M9J2hBLs/Nad8Ozfmjzq5G+WOj0K4M+K236ybbfieyU4JcVpvlxJnj9K61GL8S/I9slfNu18hUjCslS4lyb3rvB5HF2uJ062jy/3Zki+GNSpLmt+Rgk6ytKXNbLpzIq/S8MOO3T/lceRSzQe8YyX+B7Cpd1qTaVpku36skuJ8mlzLKziJZ16RPHFttU1a3qzJDO9ovFNuMU+a73/oY5Y1PJDhXrK211KwzbuTi7e19+3+2P6t8XGcpZJSUaS23fl+gKU0vVim923fMuXC+Crq+8SXEpW62q+nMUjBKcsmOMYqNbtNvmNelTv1Uq2dEKXGsbgkqW6Ms4+rxtpUvjzMa0pSkpUpRar+nmaHa829C02m7XI3fWbtpxT2UWaXbKcdBTSpzRZ6Vw9D/e/8LNnK0u1ccWrUocLXxNfQ/wB7/wAP6C7TnLHq1ODqUUmn5G6xHFnBRbT2p1TfIz54OPZ+kk00pce7XPc9FgxrJpsWSV8UoKTafOzk/tA5LNp8Sl6kcVpeLb/RGNakaEb/AHHPvs5RVdfaM/Z6rRLyRr01pJ17Llv8/wBWbXZ6rRR9xlW1/wAr3mKRme2KvEwyLCokY5GRmORUY2iWVJpK20kauXUpWse/iwMsmoq5NJGKGbjyOKi1FK+Js1pNyduTbM2nXtFxNZmJjBkVLExsQCYmUyWAI63YS9XO/FL6nJR2Owl9hlf3/wAiUdVACAgjL/DkcPXbyS6s7eX+FI4es3yx8yK6XZirFN9ZG8afZqrA31kbhUJnO7WdaefkdFnL7YdaeS67AYtAq08fHLE7SOPoF9jjXXL+R2ERXlRgBUNDQkNANDQkUgBDQkNACGCGgBDBAgpoaEhgNACGgABgALmatU66bG3RrTjWSXnZeUpIaBIpG2QkOgRSAiS2Ofq1udKS2NHVx3KjBo3tJdDudnu9PXSVfQ4Ol2ySXgd7svfDNdJBWzRE4WjYUROOwRytTCjn4F9tNX5/7951dXHY5mONaqfigM6W6STbbqkuZkjjyPZYcr8schY5ejzYZvlHNCT8lJHciqddA1I1dP2JrtRjU8eH1XyuSRsL9m+0HzjBecj0PYs70XD/AEza+j/M35S2pVficr1Vx5OP7L6xv1smJf4mZY/splftamC8lZ6hbIZPqq80v2Th/Nq5e7GOP7K6ZSayZ8r/AA0j0T5ra72MUneS20k+aN83Wa+X9qaVaTtDPhjfDCbjFvvRpM7v7T4uHtjUJd7UvikziSRaIoKKoVEUqCh0AAADQANCGijY7PfDr8L6yr4npY7nmNK61mB/fX1R6iCCKSHRSAoho1tV7KNpo1dVtEI1NJ/EmlzqS+pp6hVqsv42bmk/vNdzdM1NT/esnjv9ANrE7xL8J6CW8U+qs89gf2UfI9Ct8MH1ivoijl9p+z7zHB3BPwMvaa+z+Bixfw4/hRUdvsFv93zJJbZauvuxOjKPBu5Nrw2OZ2H/AAdQldvLf/sidTv764q39xwvrvPERhCLfFbrk3IwauN40k/Vb2pf76mzk5U7cd+RrzkoO2248UarvEKq+KFKTaSpNrkkOXq45KLTfLdExl9pwyxtbcXE1t/ujLlfFHiumtqZUJerFpJtNVd8xZPVjS9+/MWXI7UEmndJMmMZ+kSlve3OqRRHN0k220Wk4ul3730JjJtNqSq+nMzK1slS7mnzIrB2hxf9n57drh2POJ+qel7T20OaPOo222eZT2N8ufTJp5VnxvpJP6Hs3k9XuXdTR4nE6ywfij2UmlSuTb7r5jo5LJkbdJp26d8kRKTi4SdOtnJ9/wDtlY8XCqT4re7aDUZeHG6pOPrc/p7jMaZFmTklJQTa5NhkknxJ2tuK78jE8kY5kp81zdcgbcWk7Se1pc0VFQlKM4xm0lFPdsem2U5VK29l0DG+LKk25rd01zHDabckkl6q9xYjNJqr2k27UbFk4FilNpN8+fOjFlU5cTjLZc6ZOaLWnanUfV67olIlOEccJNukt67+X5A25STlTtdOXMVSbTapR5tvoZsaUlBSu+KvMy1GOfE5SqkuXM0O1ttHTStyTuzqSnU7TStUjn9sx4dCm6tzX5lnpfHG0P8Ae7+7+hi7W/vEvwoy6D+9SfSP6GHtf+8T/CvojpXOOrpf7lg/9OP0Rx/2g31eJdMS+rOxpttJgX/lr6HG7f8A77j8MS+rObcaTV6GT++vozZ0K/sUPJGvJf8Ad8n/AOZ+RtaLbRY/JEGxLbEvMwyM+T+HHxZryEETajFttJLe33HMzdq4lPgxes+XE+SNXtPWvPkcIy+zjsku85sHeQ6Tn/XO9fuR13qHlXFKV9ES+dLka2O0vAzrkXDVGfTcpEQwzlu1wrqzYx4ljVK7fNsza1IYmUyWRomIbEEJkspksAR2uw9tJN9cn5I4qO72Kq0N9ZslHQQMFyBkGPP/AAmcPVb54q+87eo2xHE1CvUR8yK63Z+2m82zaNbQbaWPjZslQmcrtn+FXVo6rZx+2H6sV1kBk0CqGBLvlJ/I6qOZoVvp1+JnTRFeWGhDoqGhoSGgBFIQ0A0CBDQAhoECCmhiGA0CBDSAEUhIYAMEAAYcy+089zMY8yqSfVFnqVjRSEikjbIRSEkWgJaNLWLazfaNPVx9XkUc7A+HPXU73ZL3yx68L+v6nAjtnj5nc7Il/aJrrD80QdVIGthoGUaGrjszkpVqr6o7Wqjszjz21EfgEXn/ALpna5rG2vdR6GX8SVcrOEoqXqvk00/gztYZ+kwYZ/144S+MUxWo7PYskseVPuknV9V/odJRT35vr0OT2O08mSLVuk0vidiVLd9xw69biZRSfE0k13pcyHOLfsqLW6bWzMkvWpbeTJlClSqnziRROMHHiSik97owzxY4ztR571XUyRmoqnsn3GHLNO1CaTe/Pma5uJY8d+1cUu1HJLaUIv8AI8/Lmem/a5XrcM0klLF+bPNS5m2WOgGIAoAAAAEMAABoC8O2fG+k0/mj1UdmeTut+m565O5Wu/coyJbAwXIGiolo1NYrxs3Gauq9kI5uh4lqWpU7aV9ORh1lLVSrvSfyRs4Fw6lP7xr65VqE+sIv8vyAz6f+DE9Djd6bC/8Ay4/RHndM/sYnoNM70eJ/dosGj2mvsm/L8jBi/hx8jZ7TX2EmauHfFHyKjtdi36PIlbuabryr8joKDnkUnG4w3377/wDo5vZEuGGSVJ1w/wDyOnilJaVzp3K3T/31Zx69dufFRkklBU73pd5ic+JqCSpzSVg2k4uKbS28jEt88Zq16y3fuItXkl9vOKXsydk5J3itza4fWpd7FqX/AGnI4ytOV7AmvR8Lvd8iouO0VOSfE5XVcuYsk9nJPntXQnM/VdPZVTvkE5W4x4ajW+5Q8Spqu+m6M8XS4mnd7L5GBTSdpXXJIuMnKKbpJdxMEdoS/seoTadwdW+Z5heyei19LS5r2coSaS8jzncdOWOlQdZIb1vzPYxfDKTS3atSb5HjU94ntMsoxdu7a2SfMdJGPj4m0lG+9tXRUsPpIvji99ra5kxt4uKEY23u2+RcXOKuDtLlRhtjxxm5esnx4/Vr8/gZZrJGUXFpb7OzHLLP0kYSSSmuHiT5CnOblwtNJK7vo0QVjyqeq9HJU1TtLZ2VCWSLi43XG1K+7mYJTSzwvI257Np+zuh5ZOOKlu5NPZeP+2aRtcKWOa9rdKl38vzZj1M08XDvKV1V+I1N8dcVOW7T7uZjyytQpWnJ20+ff+YtJFpccZR4qS5dyZkhs4RdJ23y5GJytyXFXl5Dh6sOK1tbu+dmbVXCSi4wirrZujS7d20qSarj5L3mVZOGPCklfcjS7VnxaWkkqnXPzLzf0vjm6D+8z/CYO19tRk8Ir6I2Oz/7xP8ACavbL/tGT8K+iOtco7On/uuH8C+hxe399dDwxI7WHbBjXSKOJ25v2gl0xxOTpGrL/h0vDJ+RtaRf2PGak3XZ0vx/kbmmVaWCIM+TbHE1pq007p7Gxl9iPvNeboQcbWdlQxaVywyk5x3p95qYtJGLp25dF3noMkVKPC7p+JiWKEPZSS7zp9MfLRx6J1cmorobMMMMfsx36mVkszrUhCZQmFSyWUxMCWIbEEJiY2JhSR3+x1XZ8fGUjgHoOyNuzsfnL6szUbqBggYVi1H8P3nDy76pV4nb1P8ADOJPfVfEg7WiVaXGZzFpdtNjT6GUoTOL2u/WgusjtM4farvLjXiQbuhXrYPCDfzOgjR0S+0xrpi/M3yjywAAQxoQ0A0NAgQDQwCtwApCGgoQ0A0AIaBDQDQ0JDABiGAEZuUX7iycvseQnoxIpCRSOjBpFISRSAT5Grqo3Fm40a+oVxKONLbKn0Ot2Y+HW4/G0/gzk5VUvI6eglWswO+c0viQegQUCGUaupVo4moVZIN9zO9nWxw9aqd9GEZsceOUY/1er8djp6B3ocFquGHDXla/I5cXTTXNO0zraT+6Q6qU798m/pILHV7Hb/fuFd8Gvodtb8mqulRweyf+IY1ybTV+5noFFR2j3dxx6n63CaqVvmJ7prnRk8GKt+tmV1ryg2koxbp7tdxglJu4xum+Jr4G3CXCuFqlyXiYM6jHNe6TLFeW/a2FR0sq39aP0PLTW5679q43pcEuk2r8zyU+Z0jNQxDEEAhgAAAAA0IYB3Hq9O+LFjl1imeUZ6jQ76TA/wDy4/RFG2hsSGwiWa2q/hmyzX1X8NlRzYOst+JHairUQXSLX/ukU9sm3UXam+dS68X1/wBQDTfwkd/Q76HF7/qzz+ld4vJnf0G+hx+/6ssGDtFXgn4Js0sG+KP++pv6/fBPyZz9M/skaR1eyZNzzwi6ajB3/nOmsklKrd8q+P5nI7K2z6hd7hD6v9Tp7tRa5ra+vI49eu3PgU6ck5Nt7JiW7tU1s9hNW0mnXIHFpyppVLhIpznxZJSTtPqEXxZE6722yJSVvvrf/fxBSqmqS5UVFydJxTbXLyQopykop8t/MlO92ufcZMX8V0m29vL/AHQQppqVRaa5PwsyQnfEoq31rZcjHOPDNJXb3Tf1MihLGnFptNWveBh1nCtJnTbcnjk2337M82uR6LU5FLBnk9l6OafjsecT9U3yz0afrI9a4uUuKUnNvkeRXtLzPWxm441J0+Lx2J2cMknNRrePRN8yE+H2mklvVcxyk+NtW07pPuCWWCyJSap877zEbqJY45ZTSptr1K7h41fBNNRXDbp8v90PFkSjKTjJpbUveTDE08iUU7m9nvSav6lZZ9LCGTJckqcXSf8AL/tGPM+DHldyUpSTaT9m6/IyaVcOp3ad43uly5GHPj45wTb4VJvf+bnv87LBl0yThxKa4ZbLbl0+lkylj/euG6STajXLZGKGes81uuLe37jGknKU41bW7rlbINu7TbSp7tJ8uQJyyYWlGrdcT7uTMOXLc4x5cMUqTLTcoTcVfC0ZrUE4W4NStLZto0+1IxjpU1z40q9zNyUW2n6rXLZczT7Wr91x1Xtcl3bM1z6z145/Z/8AHyeSNTtnfPl8l9EbfZ38bJ5I0u2X9vm+HyR1rnHdhtjgukUcLtrftFrpCP0R3ltFLojgdsO+08i+5D/pRydI1c23Zkn9+/kb+FVp4HP1CrsvzlL6HRxfwMZBeX2Y+8wS3M+b2YGBlhUMiRbIkVEMllMlgITGxMKliY2JgSxMbEwhMTGxMBHouy1XZ+Hyb+bPOnpez1WhwL7iZKNhDEgZFYdV7CRxHvqX5M7WrdRRxf8A8iT6Ig7uDbBjX3UZCcarHBfdRRUKXI4XabvU410tnclyOD2g71sa6EV1NGvtfLHFG6jU0irNl8FFfI20EeWGIZQwQIEBSGhIaAaAENBQhoQ0A0NCGgGhoRSAEMSGAwQIAGTNXBlA1cWuqAwIpErkUjowpFISKRQ62MOZXFmcx5FsEcLURqT8GbWCXCoTXONMwatVKRen3xIK9a+YE43x44S/qipfFIoqMWZbHD18aUvid3JvE43aEb4l1QGODvGn1R1NA24Z0+XprXk4QOTg3xRfgdjQ08MmuajC/P119Ioixv6GXDrcDX9aXx2PSpqNJbpHlcT4cuN8qmn80ejkp8StvpVI59xuNjvE3brvRqTnlaj6NzV98mieOSdSyty8HyMYrJN799Ldvoa+V8Xq26S2bMkssrUZNSvqicirHGTu1tsuYacT9pUpdlp98ckW/meOnzPY9t3LsvM+ji2um6PHTNxnpAimSVkAAwEAAADENAD3VHpuz3eiwfgSPNHouynegwvomvmxB0IjYojZUJmvqVeNmwzBnX2bKlcqW2Ri7RVrE+tr5RKyqsldQ16vBB9GvnFfoBi0j+zfn+h6Ds93oo+Emjz2lfqy8zvdlu9G/DI18kWen8PW74ZeRzNK7xLzOrqt8TOTpP4Pv/Q0kdXsl1q51zeOXycf1OrkXDKrj1fyOT2W61dpW/RT298DqRyNzabt91PyOHXrtz4SW8ZcSa57Mx33u2m+hklKPClaV99EP1Y03F1tSdUSLUZVUqStdxCuqdVz8i8r9ZNNvu5CivV42kk+9GkF2mu/pZeN8K4nd+y/L/bMcE2toyaStroZMacpRjVxb72EZ4XLJJNriaSrp4ETk5RSTdyVPwFGcVkcmrfFXPnREdpxinu9mxpiM15MGR7qEYSpLxTX1POJ7HopK8Uk7VRaS+J5xcjfLPRx9peZ6qMrxwt3F07bPKXUl5npsTvHjtW6Wz7uROzldcXKT4dkm+6ja4lFRVNuW3C5czUb9e/oy3l4KpvZVb9xjW8ZITUlNtJKNO1Hn8CVNKclG2mk6Xfz/QwKf2c0k3dPchOT1EZbpNNJdCDo4pQjPiVuLg1XeuRgk4vWZFJuPC+S5Kv9LDC16eHE6TTSb9xjzZGtRJtyqTSe5uM0pbzbae2y8eY8T4pU0+F0v9/UmTtratvh/tMUJcE0rWyT8jLTK6c3Wz5eZcJ1ikorZu6Nbjpt3bbGpeq97syrO8zUFuqW6SNHtB3p4Jbet+Rs8acYp3tTs1u0a9BClW/6m+PWOvGr2b/Fy+78zR7X3z5l1dG/2Zvky+78zn9qb6nKus6O1c49Czzva3/E83lD/oieilzPO9rO+0sv+H/pRxrpGvq1XZcK73I6OPbFDwNDW/8ADMK68X1N+G2PGvAgrN7MDAzPn5Q8jAywQyGXIhlRDExsTAliY2JhUsTGxMBMQ2JgSxMbEwhcj0+kVaPAv/Lj9DzD5HqdPtp8S6QivkiVWUTGJkGvrHUV5HGjvlmdfWul7jk4t8sl4pEHfjtFLohguQATL2WcDV+trq8DvT9lnBzet2jXkgOzpV9pmf3kvkjZNbSc8z6zZslHlhgCCGgQAgKQIEAFIAQBVIEJDAaGhDQDRSJRSAEMENACAYAOgW7BAgNdbbFIUtskvMaOkYWikSikVFrkRkVoyLkTNbAcXWr1n4kaV/Z10Zn16qVmtpXSaFHqtC+LRYX92vht+RsGn2XLi0GNd8XKL+N/mbhqCJq4nJ18dzsSWxy9ctgOfpn9kl02OpoJU+H+vG5f5ZJf/I5Wm2U10kzqdnK93drigvfUv/iRW5J0rXNHqeNSaSpxlvdnl+ex6DT29NhkqT4U147GOmoyy4FKcZX6typd90Y8ThJJJNtd7KnCfpYSUOJNNNp9zr80YdNhnjk5SVParZnNCyTuaceSVszZIyyr2Ukt7XeYngnGV3FXy2M63jUckrS7lzJYsridp4ZT7O1UUnSx8XwpniZ8z3uqjKWn1EZJvixTV9NmeDycywrEwGxFQgGACAYAIaAAGjvdiyvRJf0za/P8zgo7vYn9zl4ZH9EB1Y8hkx5FFQmYcyvG0ZmYsm8WVHKzfxPcGuVaPE+vC/8AqX5Bm9teQ9UuLQxf9KT/APc/1A19Lyn7ju9k76fIuk7+SODpXvJHc7I/h5V4p/Us9GxqVeNnG0n8NroztZ19mzi6bZzXSRpI6nZcktVO/wDw2r6br9Doyl/MkqXRdf8A6OToJcOsgu+dx+Tf5HUnKlW9I5dT9deb+FGTftK1fMxy5SfJdTO8Sg+F5YQdfUctLCUa9LV7tqPMs4rN7jH/ABE3VNKkupDyXjpt3zb86Nh4cS242mu9IrHo8MtnPI972aL8VPuMWnbipJd8Lr5E4cE5Y+OLpppRTXM344MNVU0qrn5DjHFi/hwkm115/wC6J81fuNNyUt5Sd3zS5kqMkpzUkn3Pw2/Uz66CwxUscXV09zUWRuLjJ3BvZ96M5jW6pvinNc02zzK5Hp1C8l093aSPMLka5Z6Nvc9PHbDjf3Y2zzEtmenhK9PjuqUYvz2Ha8CTuSfc97vqY2mn4Pu6GRve9rXc0S2k1bp8mc20KbhGSSt91ijkksuNrZu+feVTcZReye728zG4q8T3518bKjahNvJCPF6qfJsx5KeSdttve/8AfkZMsPRZoWkk7aowZXWfidU3S+ISqcrUXtapfITdSrudMlu40uvNj5y3VUkAnJtu+7dlx2S35ktXFtOny3GlxOkm67yBxdOnVfUw9ou8ULd06M6hcrWzXJGDXxrFHmvWqmb59Z68YOzP4mX3fmc7tLfV5F1yNfM6XZi9fL7jna7fXyXXLXzOtc49BLmed7Ud9o5vd9EehlzPO9p/8Rz+f5I411jHrP7hpl5/U347RhyVI5+q30unXR/mdHuh5EBn5Q8jAzYzfy+RhaLEY2Y5czK0Y2iiGiWWyWBLJZbRLAliY2JhUsTKZLATJYxMBSdRZ6vEqxwXSKR5SSuLXU9bHZUZoYABBp657e45emV5n4ySOnrnz8Ec3Rb51+NAd8QxFRGTaLOFFcXalfeSO5lfqM4mnXF2o/xkV2NHvjm+s5M2Ea2i/u6fVtmyio8uMQIKaGhIaAaGhIaAaGJDABoEhgA0CQJANFISGgGkMSKQAOhDAENAgAwZP4jfXcEVnXrRfhRKOk8Zq0UiUUisskeQpBEb3RRy9fHvNHT7ZJI6WuXq2czFtqGupKR6PsZ/2acek7+KX6HRRyuxJ7Z4vm+GX1OojUKJHO1y9U6LNHWq8bKjkYNsmReNnR0E+HJFdznv74SX1ZzYKtTNdVZ0dDvl4es8bX+eP5MyrpHY0Gqyfu2OLWPhSpWudWcbkjs9lYoZdFFtRcoya3JWmV6u1VuuijyIepu7lJPqkbiwwjtKFPqkYcung5/yxj1uhLE/Wpk1Fu1kn7yUs2aSa4kuTlRsLHo4yueTHfPeRctdo8av94xKttsi2L+fwamTTXjklNJtPZ958/mq2Z9Bz9qaFySeog63TUL+h4LVRUc04xdpSaT6mLGta7ENiIAAAAQAAAAAgGjt9hP+z5F0nfyOIjr9gP8Ajr8L+oHbjyGKK2KKiWY5+yzIyJ8io5WdVJe8Jq9BkXWP0lFj1Hte8Uv7k/Kd/BMtI09L/Ee/cd3sjeOfw4fzOFpv4nuO52Q98y6qL+ono2828GcbB/Eyr735s7WX2WcXFtmy+Zqo2MM1j1umbdJzab/wSOjPWYVtxv4Gjpo3qsDaTUZptNeDX5naxY4OEbXC5RbtKlWyM3GprA+0cMs3FH0rjtaiufMP32kuHBndKvY8g0uTNLIoxm00mrfIzz00p5OJ5Y21XI393+M/Eaz12ZO1pppPqq/IzYNTrZU46Rvk95JWZMulWRxSnSSqqM703Huss4S23iifVPmNeebtNVeHHB+ORfqYpZe0GmnPBFcva5HTWK5KUpylXJNEy0+Np2pO9zP1WvmOblev1EKlm09c6X/0a8sOrjzzQrl6qs6EoSwaiSnGEsbi3Fpc91zMWSDkvVdSXc3zMbrWNWGPUPIk9VJXukoHDSpHpFePJFT2a2pM84+bNc1OoJcvgekwLi08N7qKddNjzclt8D0WnTeng7auCV2Ozlff6u6e3mE3wpNpWnRSTUuJXXJF4sPFKpRaqV7quhhtEpcM9rtq9lyoJJuGBSg7jkiqrmtzchp4Y1vODlzukTqIJ44KFuXpE3S5czcn4xrX1srWJ1Sje3UwSwuTVNNRZ0c2CEpW42uu+3IeDC01N4sbTVtJ8hhrRx6dylwutkr8DPixUrVWlSbX++83IwhCNuEqftUhqOFxturd00PxNasIqTW6dd1c+RkhFRdJR4pSpJru/wBsz4sWBR236bMpwwOSdSUl4sYa0seFZpNcS9W7rpv/APRr9uY4wxYuHvb/ACOxjx4JT4lBOXe2jm/tDFLDhramyz1K5PZnt5fcc3V79o1/53/yOn2avWy+aOZq/wDiK8c//wAjVZjvyPOdo/8AEc/4z0cuR53tJV2lqPCbONdYxan+FgXiq+R0VzgvA5+o9nT+cfyOiucfIgeZez5GFo2Mq3XkYWWIxSMbRlkY2UY2iWi2SwJaJZbJYEsllMTAlkspksKTJZTJYQ4q5xXVpHq+88tgV6nEus4r5o9T3maGAARWhr/5vI0dArzx255Dd179o1OzVefG/vNgdoGAMIxZnWNnF0W/aMn99nZ1DrGzi9nv+1ZJdOJ/UK7OiVaWHjubCMWlVabGvumVFR5dAABTQxIaAaGhIaAaGJDQDQxIaAY0JDAaGhIaApDQkNAPvBACAYAAGPPyiyEZcqvHfRmJM3z4zfVopEopG2WSI2hR5jYGnrY3jZxltqF4nc1SuDOHk9XNF9GKR2+xn/aprrjf1R2UcLsmXDroLukmvkzvIsSkzU1UfUaNxmtqFcWUcJ7arzjRsxlLHHJki+Fwg53XTf8AI18qrUY37ja0+P0uVYv/ABE4fFMiuvlg3kklJpJ7Ub3Z2j9Np5Seq1GPhlVY5V0NGL4scJPnKKl8UmdHsptxzRXJcLuvMzWmWfZODJFuWp1M30lkMUuxdDHJSjOfnL9DflKo1aafPwHipy4t2kWRLWlHs3s+HLSp+c3+plWl0VVHRYb6NWbUnxv1cbk+tA8UkuKMEk+aQGstPpoul2fhvwxo8L2zFR7U1Sikl6WTSXce/lF1u2n3qqPD/tFDg7X1CqrqXxSJ0RyGSU+YjDRAAwEAwAAQAgBHV7C2y5l1imcpHT7Ddaua6439UB34vYomPIpFQmRLkWyJFRzNT7XvJS4tHkiudSXxi/0L1ezfmGl3XC+UsiXxTLRztN/E80drsl/2jJHrjv5o4mm/ix8Ttdlf3qT6wa+gg6OT2WcWCrU5V7/odqfJnHSrV5P99DVSNnTq8sUtm5RV/wCJHfjh4oXaVbKLX++92cTQOtdp75elh/1I9lwJqnzfeY6ajz+hxy4lOqjur6m5J0+fxZeLTLHjzSUm0pySXvMc+e1m+PGegnvSfzNhRdczXxxcpbp/AzuXCquW3gWpFcKXMUpKMWkkjG53y4hPdGcVoZ9RF53SdptPYUftOTUb5NmHMr1WRRVW5JOxQ44yTdv8jnjrrLw04uUnNc217jz7V5JJdT0eLH6XLTkk/aSvmcPh4NRkX3mn8zXLPTC0em0OOWXS4mrVQumuh5ytz2HZ0b7O0yW9wp0OzlUNFxJOUtk3a6meOmjs3b7jJFyeOLkqk96H63Jb7veuRmLS9FBbcFvwG8Ub5V7hviSTTTfJjjJy5Nbc/Av6iJY040m68+RrvT3J8Sg2/mbnDXRvxE99mmkuhZUsa/oGuTqu6+RMscovan1aM8oNukmSsW2/FZqVmxiaTVJOLXhzHCWSLtW/NGRwt82DxuqU230LqZWKUpyd1TfRHM7bUljwuTu2/wAjs42n6rS96OX+0HDwYKrfi/IDl9ne1l80c3Vb9or/ANf/AOR0+ztnk/EczVf8Rj/66/6h0R3p72ef7V37U1X/AKkj0Mt9jz3an/E9V/6jONdYxajb928VH6nQXtR8jn6nb908Yr6nQjvJbvkQZMvtLyMLRmy+0vIxSKjFJGNoyyRjkUY5EsuRDAlkspiYEMTGxMCWSymSwEyWUyQMul31mBffX1R6dHmtFvrsC++memM1QAAQc7tD+Y1+y1eXH72Zu0OcvMxdlfxIfhbA64MAZRg1LrEzi6Dd5ZfckzsavbEzkdn/AMHLL7n5og7uHbDBeCMiIgqil0RaKjy4AhhQhiGgGhoSGgGhoSGgGhoSGgGhiQ0A0NCRSAaGhIaAY0IYANCGAsivHL4mujZe8WuuxqpmuGayItERKR0ZZIvcsxxMgRr51cWcLUqpeTO/l3icLWqpPwYo3uz5XrMDXfNL4npEeU0mT0fosi5wal8D1jVNroItBgzrYzmLMtjSOBqlWWD6SNnTycM+Ka5xmmYdfGm2uadoyQfC1J7pOyK6+LfBiX9MFF+5V9UdLsi3myJK/VTr/fmc3TxccNPmp5P+uT+jOl2NLh1rT2Usb/IzWnTzqSUZqCjXffIuEZfe63fMzvePVPuNX0n7unSlLrfcZ+lxlnGaauUmuiIlOEE7ywi+9WYZ6ucncFKO1uPBdmnOOTJLieLI75+qyXpZy2nqWoybm2l7NR9o8d+074+03Nw4XKCdX7j1EY5H6uPDNXzSj+p5r9qMU8esxOcWrxLn5sm0sjgNbiZTJZUJgDAAAAoABAMARvdjSrXJf1Rkv9/A0UbfZbrtHE/xL5MD0sORaIgWaQmTLkNiZRzNZs5fEnTppOSa9SUZfVfVla1es/FEad1HKusPzTFSNKMfR6txXKM5RXutHX7L/vaXWLOXnf8A3hla5PLJ/NnT7L/v2NdVL6MQdSfI5E9tbPxOxM5GVVrn4/6mkjNilwZcc69mSlXkeyj68nNXFrbdczxb2Vvu3PV5c+Ocm8Dlxtb7fVGOmuSjngp6vBJ1kUnJK+d0a7k3TcX8DWUZvPOWeSjJP1n3rZGda7T4ocMYvLJ7WTnrFs1lxt81Br3BJOr4X8DT4NTqZcSU4x5pJcjZxaDa8mZLw4rs19M4dtOqlXWhcTtbNJ87Rs4sGGDtu399G0muG0otdUPoxw5Y4y1eODlxOc7cUuS3OlHTYuGnsltVGfUNRUHtfGuS8RyzxTpJNMzGqw4dPp4ZLhu6pKjyWqVa3OumSX5ntFKT3SXuR4zW/wB91F8/Sy+rNcpWBI9j2bCEuz9M2pWoc0ePS2PYdkcS7M09U04tfNjpI3m6W97+HIIuMtlTEm65K+jZLkk9otszi6umuT+ION84xsmNSXs1Y3UdnKv8QxQotKlF/wCYOHwafgxJvkpxrxHckt5IqHwN/wA8kugntt619UgUle8vcmHpI9WE0b17XxQlvuuB+KY1kt1HdrmU/Imqxyg3uopPqmcjt7iUcHF978jt1tujj/tBywKqXrc/ca5v6ljl9nr+J+I5mp37Rh//ANC/6jqaBe3+I5mfftPH/wD9C/6jXTMd18zzvaO/aWpf/my+p6J+3R53Xu+0NQ//ADZfVnGusY9U99Ivur8zoR5rwRzdU/t9IvCK+TOnH2kQZMvP3GKXIy5Pa9xikVGORilzMsmYpcyiJEMuRDATJY2SwJYmNksBMllMlhSZJTJCNjs7ftHB538mekR57srftHF4W/kz0KM1TABIg5XaDtNh2SvWj4Qv6E691Ey9lKn5QQHSBgDKNTXusEn4HL7PX9myvqor5o6Pacq0830Ro9nqtO11lBEHcXIYkMqPMAABTBANAA0CBANDQhoBoaENAMaEhoCkNCQ0A0UiUUgGgBDQAMQwGjUaqVdNjbRq5FWWS6M1wzTiUiIlo6MriZDFFmS9iojIrRxdevWkdqfI5OvW7AxaffEk+/Y9djfFjhL+qKl8TyGl3x10PVaGfpNHgl9xL4bfkSLWwY8quJkIyL1TSOJ2jHaXxJhvjXijN2hG011VGDA7xR8gR3MM1PG67pJP/JF/Vs29C+HVQddV8mc/RqotdzjCb99r/wCJvaV8OqxP71fExW47ePLK6TVdGzPKKnG093tujUct7jaffS5mXFN8NKLfV0c2mOOSeHJwzTp7X0N1U1aprwMEmmvWi34sxwjwS2TV/wBLA3O7qeU/bfHa0s639ZHp7Uknctt6T5nnv20V6PBLuU2r9wR4iSpkGSfMxsoTQhgAJAAwEADQAjZ7Oda7F518maxn0L4dbgf30gPUR5FERexZpCZLKYmBz9YrbfgYMK3yc74evkbOr5+41sPOX4JfRlqRranbtDJ45W/izo9mutdifmvimc7V7a2b60/kjf0TrWYWu/JFAdmZys6rXe79TrTW5y9Ttq4vqjTME3WOT6RbPVTzPLGM8ai09nJHl6tU+T2Z3ILJjWNyjwKcVUl3+ZnpvlP7tPU6vJGeS2qttc/90dDB2fixU1GLa73zRr6apZ8zyR5RjxK/M3YZJJbSjNd1mNaxljDHV014DuEVSaTRGPJxupcUX0a5lyx2vVk0+qRUTzjxNuS6IUal6qikvFGSKpUm3Q20l1Jo1tTjSxpvulFcvFGb0cI7qKbXUw6yVYH3U40/ei5O27bfuAby1tSvzPH6/fX6h/8Amy+rPWOXq3dX1R5TXr+3ajxyS+pvlK11yPV9jq+y8O75OvizyyWx6rsW/wDsvCq6/VlqRvJJK3T9wKV84pLwYW2qpEuMmuSXvMqbWJLeMfgQp43KuBPxSKUG13e8GklbaXvAuFVskl0op137mFqPNNryYPZbt9LsislY1yivgO1XLYwS8OJvzFU2rcW/eT8FvFUuKL4S1k7pNN+Brx4+JNxbj3pFPwSS6Nl2Uxm9Kl3M5Pb0uJ4Kv+b8jpR2jbtLqtzldue1gVt7S5ryNc4zWjof5/xHMy79qY//AF/zOpoV7f4jmTV9q4//AFvzNdMx3KuSfiea1m+tzv8A8yX1Z6Ze0vM8xqN9Vm/HL6nGusY9XtrNMujS/wDazqR9o5et27Q06+/X/sZ047SIMmR+sYmy8ntGKTKiZGKXMuTMcmUTJkMpshgDJbG2S2AmSxslgJiY2yWAmIGIDe7H37Qj4RbO+jg9i765vpjf5HeRm+qbABPk2QcbtB+q0bXZapz8IpGn2i/VN7sxUsj8kBuiYxMo5/azrSz8jW0G2GHjlX0Zm7X/ALvJe4jQL7PCuuW/kQddDEhoqPMAABTGhDQAhiQ0A0MENACGCGAIaEhoCkNCQ0A0UiUUghoaEhoKYABA0a2fbL5qzZRhzx9ZOuao1z6lY4lIQ0dWFJmRcjGi09igktjma5HSZoa2Nqwjn6R7ST7mep7Kd9n4104l82eV0+2WaPS9izvSSj3xyP5pEnq3x0UTPeJSFLkaRy9bE09N/CXhsb+tWxz9MqUl0kwOz2fLi0+/Oq+Df/8AZt4/VzY30mn80c/s+7i17KU4vzbg/pE3rrfpuYrcd5xi3aST8O8qObhlXBV+FWK7/p376Ik5qNpwS8Uc2mSeapJ0/eiHluNKr6PvMcrbpuLXThRkjBJxS2Sk42lXNIAjqJR9qPwZx/2sUsnZOPJSSjlTq/BnQlLL35K/wI5fbryS7IzqUouK4ZbKv5kB4yb3JZUnuSyokdAAAADATBDBAIyYXw58cukk/miBp0wPWLmUyIu3fUtmkDJY7EwNTVmniVtpc3CSX+Vm5qu41dKuLUQj/U6+Jan9amsd6ib+7H/pRvaXbU4X9+P1Rpatfa3/AFQT+VfkbWnlw5ccukkyK9BPmczVqtTBnUyL1mczWqs8H/vuN/xg47yjfU7yz49R2bgxOT4nCLb4X0RwFs7O92dGUtFpnS/hw2T57Ix03yjAnhlJuUpXHhScP99TaWZPeOOSXdyMvBaaai1dMxSwx4nVwkuncYrcVHLLMqjCTa77W3zLebLFVPHKdurtGjklPC1wpKu++Rkxa6Sx1lhxurTXMYjaxynTccSrpZkc8nKKhb2ptmvLXYvRqUpOL53EyQ1GGUbWVTfR9/xKDUem9BPi9G0t2kzJFyTccjXFxUuHv2Rr5c6msqXDw8DSd86NiGWMpSkmmnLZ34IBQm4xpxm0m6aXPdnl+0d+0c7pq5t00eohkiova3ba+LPM9pb9o52kt5muWa1e73fqeo7El/3ZiW9riT+LPM9x6TsSEJdnQ4oRk7e7Xia6SOkkujvvE4r+ncSx49qTV9Gx8EUucv8AMc2ibfKr8EgS4uaqt6aBwp0py97Fzf8AN8QKUUuSS/IHGKVOt9heii1vxfFi9BjfPi/zMCm4JbcNi4It222+W75AsGNfyL3ofoca/wCXD/KA40tkw44pU5IFjguUYryRSily5AR6THftR+JyO3WpZMFO1UvyO2cXt/8AiYPKX5GufUvjQ0fKfmcx79q4/wD1v1OpouU/xHLX/Fcf/qv8zfTHLtqSeZRvdNNr/fkeYzb58r++z0GCEo9o5L5Pga+Mjz+R3lm+smca6xOuX/eWBdJ//FnSW0tjn63/AIph8Jt/JnQi9yAyP1mYpMub9aRikzSJkzG2VJkNgJshsbZLYA2SxshgDZLGyWAMlsbZLYAxd4MS5hXR7D31eR9Ifmjuo4nYKvPmfSKR20Z/oaFLaL8hkzfqS8iDi6/fY3+zf4eR/eOfrd8kV4o6PZy+wk+sgNsTGJlHL7Zd4a6tINAvV0/jKT+hHbL9WK6zRm0Cr938IyfzRB0wEhlR5gAAKaABoARS5EoaApDQkNANDQkNANACGA0NCQ0ENDQkUgGhoSGgpgCABox5t1FmQnLl9DjeRxjJR5xa5jn1KwDTF6ZZ4rNGHAsm/D07vyFZ2YWi1yMaLTKGzT1auJuGtqV6jCORD1dTXU9D2G7x510cX9Tz0ttRE7XYk61OSN7Sx38Gv1J/V/jtoHyBA+RpGhrFcWc7A6nkXR2dTVbxZy8e2ea6qwjrdmU4Ti+anxL/ACTNp7o52jlwzclzTgvjJL6M6Dexiukd/FLixY5OnxRTpvwJyJqXErpq6S5C0tPR4JPuglyMsmnGm220cm2vlyw4OfR2XincN3dZVz/34GJ4Yp7qUWu9MyxivRzpSai1Lf3gqZ+04pKlKjmdswcuy9UrTqF2vCmdTMnGc6W/F0NPXKUtBqIcPPFNf+0sR4BkFPcllQIAGQAAAAAUAAPmqEPkgPUYXxY4PrFMy9xraSV6XC/uR+hsdxtA2JsGxMqNbVckamllw6rG+k19Tb1L9U0cbrLF9JAY9cqeF9cX/wApGWEqxqXelZj12yxLomvmy8bvFH8JFely+06OZrtskGdJvihGXWKZzO0U+PEk0nKTXyb/ACN/xlVHc7M1CXZ2COzko8NeVo4jOn2M8LwQcs0ElKSac6qpMx21y7CipKLSpy32Q8cd7bUmuvcaE9RjeSblmi1J7NZEq5maGqwxlxPVYHaXquaOVldGPNkeHP6HVJSxT9nJRb0ajJJTdLbd/wC+pOr1Wk1GnljeowKXNevZT7U0yhTz41Lqt9yzU/C1Gk4otY92k+ZoT008copxadUq7+ZvvtTQvhctQlKPSMt/kKfavZzTTy8Sfd6Nmpan4044pKNvia5W3dG4pQaTx1Bcdql4IwS7R0MVePI1fcomKfaWklFqUZu3acI1XI1jOutgnDh7rt834s872ov+88/4v0M77UxJx4Y5nwquS35+JpanN+8aieVJri3p+4sn6lrH3M9J2FJLsyLbSqUuZ5zuOhocuSGmSjG0pPdul8zViR6F5oL+eG3RkvUwXen7zjPVah2vV26SX5CWqzcVeq/CzPy1rsvVRaq4/ESzw7pxXclZyFlzNq4x33Xr/qN58keHix2m+cWn06E+TXYjndbcEl4SMkMnGraaOF6ebVOM07qnEzQyzxtyipNxJ8muze/eOjUwa2M19p6rXOzY9PhS/i4/8yM/sVkoK6mFarBX8fEv8aE9Zpl/+Ti/zooz0cXt/wDjYfwv8jpPXaVc9Ti900cjtjPiz5cTxZIzSi03F8jXPrN8a2j/AJ/xfocyP/FMf/qv8zp6PlL8X6HNhv2pjf8A5jf1OnTPLsLbLF0r4lueWbtt9dz0ryQjK3KKUfWbb5JHjpaice0IYE1wvmq8Gca6R0NXv2pFdJN/I3k9zR1G/aV+83IsionKpy8zG5Bkl9pLzMbZUEmQxtkMAbJbBktgNslhZLAGJgyWANisGIAYgYBXX7A553+FfU7COT+z/wDDzv7yR10YARk/hyLIyusUgOLq/wCPBfeR09Btp/OTZytRvqIfiOvoVWlj4tgZxMolgcbtfeUF1kbWh9rEumK/mafazvLjXib2iVTh4Yo/VgbyGJDKjzAAMKENCGgGhoSBAUgBABSGhIaAaGhDQQ0NCQ0A0NCQ0BSGhIaAYANEUIx6iHHp8kVSdX8DIge8WuqqgNLH6sFF1ttsirMalsNs7ubImWmYVIpSKjLZhz7xK4tjHkdoDk51w5Yvozq9kSrXRX9UZL5N/kczVKnfibmhlw6jDNdV8zP9X+PSqQOSMVibOmMseodxZzFFLUN73w0t/M6OV7M5WXL6PPFvk9m75EpG9p8scU25JyWzSXVNP8jbeuwrlDK/JL9TmRzQa9r5FrLD+r5ExrXd0/bmHFp8eJ4s7cfCP6lvt/BVLBmVeR595IdX8BPLHq/gT5i/Vd19u4a/gZPOwf7QQcJR/dpvirdz5UcF5Y9H8BemXdZPmH1Xdy9vqc5SWlkuLpk/0Mcu3OJSS0jXFs28n+hxXmXSQLNvspF+YfVcqwHJVOS6Nok5tGIBgIYhogYgAKBgAR39BK9Fhf3a+Fm0nsaHZsr0UF0bXzNviNxKyNkt0TxCbKiM++N+BzMc5rLxOmrVqjo5X6rRoVUwDtB8UoUqSnNfQeDfDEWuVpP78n8aK02+JIiu/id4Mf4I/RGn2g0pYZSaSjO7f4WbeDfT4/wJGpr8byRSjHiadpVZu+M/07B787ZhjDPVcGT4lLFnf8s/8wFtITiugLBmfc/8wv3bM+74yAGkFUL90zPuXvkH7lkfPgKaYtg/cJ/c+A1oJ/1R/wAoyppcS8PiHFFc5RXvKWgl/WvgNaF/+IvgMpsRxwX80fiCyw/qRkWhf/iP4DWh65JfAZTYlSTWzLhOcVUZ0udUio6OK5zkzLHRw+8/eXE2MTySfOV3s9+YKbXKUlX3mZ1o4dH8SlpIdH8S/Ka1/STquOW23MOOdV6SX+Y2Vpcf9PzGtJj/AKUMNaThFrdJ+YLFj/oj8DeWlxf0L4DWlxrljj8BhrSUILlGK8kUlHwN1aaHdjXwGtOl/J8h8n00k4+Aer4G96JLnEHCC5uK82Mh9Vo2l3kynSN+8K55IL/EiZZcC/5uP/OhkTaxaB8UJN7et+hyNfPWzk9JpseOWPJJ8Sbpt/8A0jtxz4Iu3lx/5jnKS/foSUo8PE3amt7snTXNcieDX6DBlyfu0YY+Gpp5FK1saL37Wg2lyvb8LPWzcMnq5IxlB+0mtmeSjv2rju72W/4ThZjrHQcm9VByu2v0N6MtqNTO718fwfkjYiRWPI/Xl5kN7CnL1peZDkUNslsTZLYQ2yWJsTYDsTAlgDEwYgAQAwBiAAO3+z6/s+Z/f/I6yOX2Aq0c31yfkjqIwoMefbEzIYtQ/sgOLm31UPN/mdjR7aXH47nHm71S8LOzpdtNjXgBlYmNilyKOF2pvqca82dHRfxHfNQgvkcztDfWx/CdbSKsubw4V8kQbSGJDKjzIAAUDEMAGAICkCENANFIlFIBoaENBDQ0JDQDQ0JDQFIaEhoBoaEMKATpgBBzJerOUefC2rBSHqNtRkXjfxITO8c6yKRSkYkylIqMqZE3sLiJnLYo0tTve5m0j+zg1zRrTzY/SyWRxUe7iZkhq8GNerkwKvFMwr093v3MTZwP+26VLU415RQPt1r/APKj7of6G/qM/NdrJjnNUqXmzWn2Z6R3LI1W6pHNfbr/AP2vhj/0Jfbr7tVL3QJsXK68ey4JV6WbMi7Ngv55v3nDfbkv/wBnJ7kS+25f/s5/c2X6hlegXZuP+qXxGuzMfWXxPOvtl/8A7Go/zMT7a65tT/m/1H1yZXpV2Xj/AKZP3guy8f8ARJ+88w+2U+eTUPzf+pL7Xi//AB35sfXP+Hzf9erXZeP/AMFjXZeJf8lfA8e+1oP+XI/NkvtOL5YpPzkPqf4fN/10NfjWHXZ8aVJTdLoaxOPL6XGsiTSl3XyKON9dIAAApgIZAAAACGIaA6vZcr0rXSb/ACNxOjQ7Lf2E10mbtm54xVcQJkphZpBk9lnOk6yJG/J7HLzyrPj8ZpCq2dQvSR4VSbnF2/wsvDH0cacoeds19bknjwucGuJOLVrzRz/3zVvlKK/wmVeqw67DDFGMm7SrZDfaGn+//lPG/wDaWrf86/yIpdo6t/8AMX+VF+kx7D/tHAu7J/lBdp6b+nJ8EeP/AH7VV/F/9qD991L/AOdL3JF+qnzHsH2pg7seR+5EvtTF3YZ/E8g9VqHzzz+JLz53zz5P8zH3T5j2D7Vh3aeX+cX/AGr00/xn/oePeTK/+dk/zsTnk78s35yZfqnzHsf+1Jd2nX+YX/amTuwR97PHNyfOcn7xNdW37yfVPmPYvtTKv+Rj99kvtbKueLCvj+p45pEqDkrjGx9U+Y9hLtnIubwL/fmY5dtT78+BfA8mseRulBu9yvQZq/hv4E+qvzHp32zL/wDawr3xBdtzX/5uP4RPMrTZ3/y5fAcNNnkrUJVy5DTI9K+3Jf8A7sfckS+3H/8Auv3I87LHPE0pxab7mhpDaZHoH221/wDm5Pc2Q+2r56vM/fI4lDUfAaOu+2Yd+fO/iS+18ffkzM5XD4BXgB1P+1cXe8z9wv8AtXD/AE5fgjmUFDR0n2rh7seR/AT7Wxrlhn8TnV4CcQOg+2EuWBvzmJ9s9NP8Z/6HPa8CXFgb77bkuWnX+cvS9rTza7BCWJRTyLdSOW4tF6RcOswy6TQHq+09X+7YItuUVOXA5R5x2b2+Bw+fbK+r/CdzX4IanSThPl7SdcmjiY1fbkU/9+qZ6a5b2Rt66LaptP8AI2YujBqKXaCS/pb/AOkyxZlWvN+tLzJbCW8n5ksAbJbGyQGJsTBlQWJgJgDYrAAAQCAYgB8gPQ9hquz76zZ0UaHYyrs7G+rf1N8ypmDU7YzMYNV/DRBxpb6p+Cf5HcwKsGNfdRw+eon+E7uPbHFdEBRMuTKIntFlHB1jvXpfdOxpV9pnf36+hx83rdp15I7Ol/5r65JEGwhiQ1zRR5kAABggQ0AAgBAUgQkNANFIlFIBoaEhoIaGhIaAaGhIaApDRKKQDQxIYUB3AAHP10a1Fpe1FMwJmz2jGpY5dbT+X6mpZ158c6uwUiLG5UjaLcjXz5KjsOUjVzysDSz+s9zXcKNme5ia3ObSVHwKUSktrGiKlIdFIYEcINFioCY45TVxcfew9BNyrijfcrMmLeVb7huppq+tUUYXgd05r4D/AHepU5rxdGWcZOVJTt7UlzKnim5exPd7UuYGvPT8KtS4n0oxq7quexu5MclG2mkklfTkakoVka67gb+kTWBRls02uZnNbRbYpr71/Q2UZqwAABQMQ0QAIAABoAA6HZb9XKvJ/U3TndmusmRdUmdCzfPjF9MLEmDNIU3SORrJcOWL6STOpN0jj9o99eDJVjd1cXlxShGrcYtX5mjHSzW7yYtvvG3q/WwZEnTeP8zlQxRvdGWmSWihHeWqw+SZj9Fhi981+USHGpNLZWZIwQQcGn/8Sb/wglp/68nwKUEVwKu4CEtN3yyv3B/Zv/N+RkUV0QKK6IDH/Z/6cvxQXp6/h5H7zLwhwlGJywd2Kf8AnFxYe7BL/OZqJaIME5Y/RKKxPjTbbcvM2dFN8EIpSSTpu+ZilFczc0GJSxcTvadr5AYHlyKW0Ztq0nx+Q8mWaimrl6qb9blyNx6TFxx9qknavnyDJpcLxNVJbValyCtRObxtvhu+VsnTNyyK4xS9ZUn5nRWnwrZQVPfdsjT4MUYuSirU5q2/vNAaGo4ouMUlT7+oktja7Qik8VJK75e410ioEgoaHQE0FFUAE0KiqEwJYmimhNAS0SymiWBDKw7Z8b6MTHi2yxfiEeqlK9M34GphinlhKlbaV0Z4yvS+4xYF9rD8SJ2vLHqVXaNfdf8A8TJFmPV7dqNdIv8A+JSZlpgb3ZLHL2mKwExNgJgDEDEA2SxsTCAQCKAAAAB8hD7gPS9kquzcPjb+bN01ezFXZ2Bfds2kZUMwav8Ahozs1tY6iiDjx3z5H0VHoIqoo4GHfNPxaR3ygIybRZbMeX2GEcOPrdrV0lFHY0W+Hi6yk/mzkafftZvpP6HX0P8AdMb6qyK2Qj7SEVD2kUeYAAAYxDAABAA0NCQ0A0UiUUghoECACkNCQ0FNDQkNANFIlFIIaGJDAAACK1O0dsEX9+vkznWdTXx4tJN/0tP51+ZybOvHjHSuIUpEtkSkdGSnI1skrMs2YJszVjHLmQy2SzDQXIaEuRSAEMEAAFAAGfRy3yLpT+psP2k/B38jV0m2Wa6xs2W6cVXN18n+gDfOPwXwf6Cm6Sf3kvy/MUtqa7mv0/Mct4tPu3+G4Cy74prws5s/4l9UdN7prqqOZPdxfUo2tHymvJmwjV0n8SXijaM31YBiAimNCBAMAAAGIEBt9nus8vGH6HQs5uh21HnFnROnLN9MTYmxN7GmUZJbHK1+6fkdLI9jm6vdPyM1Y2csrxX1xM0YbG43xYMfjikvoakORlpjarIyo+IpL1iohDQwQ0AAAAMQxAAmMTAiRu9n/wB3f43+RpSZu9n/AN3l+N/RAbV+svJ/kTldYcj6RbG9pR8bRGodafK+kH9ArK+ZjwbY2vvz/wCpmR+0Y8fKS+8/qwjX7Q/5X+L8jWRs9oezi83+RrR5AUhiQwCgoAAQmNgyiWJobEwJZLKYmBDCG2RDYo+2gPQ4nenfkGn/AI2P8SMeCV4PcZdP/Hx/iROzli1n/FZ+Ef0HdE6v/iuXwQGWmJ8yRvmK9gExMbEwExDYgExMbEwEAAVAIAAB9wmF7EHq9Aq0OBfcRsGLTKtLhXSCMpFBq63l7jaNTXOl7iDmaVXmfVzSO6ziaHfP55P0O4UJmLO6xsysw6h1jA42j37Rm+km/kzs6NVpMS+6jiaH+Pml0U39Tu6dVgxrpFEGUqHtIkrH7RR5cAQAMAGAIAQwBDQhoBoaEikENAgQICkNCQ0A0NCQ0A0UiUUgGhiQwGAkMKxamPHpssV3wb+Bwz0KipPhlupbM83exvhno26McpDciJG2UyZiky5GNszVSyWUySKaGiUUA0AAAAAAVgdZ14pr/fwNt7pPvTVfT8zSxus2N+NG3N8MG+5b/ACpP1XfdT+gp+xOudMWS5Y5RXNpopO2n3MBqVtNcmc3IqpPudG9DaEVzpI09R7UvCVlGTS7ZfOP6G2jS07rNBdbRud5mrDGICKYCGmADEADQAgAzaR1qoeNr5M6VnM07rUY/M6JvlmmxN7CbJbNsoyOkc/Vbr3M3cjNLUbpb87RmrGbD62DB4px/wB/A1IckbWmf9nwfir6motnRhoP2tykKXMaCGMSGUAAAAAAACZTJYESNvs9/YzX3/yRqS2Nrs9/Z5F0kgNqTqWNdZNfJk599PlX3JfRhP28P4n/ANMgyb4si6xYVkbtijs5LxsSD+eXmvogNbtD2MXmzXRsa/2Mf4jWi6QRaYISGA7EAADEwYrAGSxsQCZLKZLATCPtIGEfaQHZ07vFRsab+8Y/xI1NM/szb0u+ox/iQ7OWHV/8TzAGrf8A3nn/AN9RGWmFiGJgAmDEwBiBgAhMbEwEAAUJgAAAn7ID57EHsMSrFBdIpFomO0UuiopGQM0te9n5G6zQ175gafZ++eP/AKh2zjdmr7XG/vNnZATNfVOsZsM1tY6xN9AOPoN455fcl82eggqgl0VHA7PV6fM+sUvi0egXIBorH7T8iS8fNlHlgAAGMQwAYhgA0IaAaGhIaCKQIEAFIaEhoBoaEhoBopEopAMaEhgMBIYUd55zUR9HqMkP6ZyXwbPR95wO0lw67Murv4pGuPWemqyWxshs2ymRDKbJZGiZI2JkB3jJXMoBoAAB2IAAV1KL6NM3JrijKPVUaUuRup200+YDi7afUUdoR8kTB3CPluEPZp9za+bAcHcfe182a2p2nk9z+hsrZvz/AENXVyayJKqlHmAsDrNj8zevc5+OVZIPpJHQfNkqwIYkMigAQAMBDAYAgAvC6z4395HSvc5adSi+jR029zfLNDZEmNsiTNsseRmpnfqrzNnIzVzv1L8UZqr0z/s+LwyV9TA9pyXR0ZdJKtPtzjkXIx5v7xk8zDSZbMpPYiT3GnRUWmCIUiuKwKsCeJdQ4kugFBZPEq2aDiXUCrE2LiXO0JyVBSkzY7Pf8ZeT+pqylZsdnP1s3+H8wNue8sT6Tv5Mtb7Pk9iJO0vBouG8kgFB3GPkN+1LzX0REHcI+SG3vL8X5IDX1/8ADx/i/I1kzZ1ybxwaTaUrfgasQLQyUx2EOwbFYgHYgsTAGJgxADEwYmAmwXtA2EX6yA6mlfqJG9pf7xDzOfpX6qOhpP7xAdHLDqv+I5/P9RXsGqd9o6jz/Uw6nN+74Hl4VJppcL7zLR1Soljjq9LlnUMWSNq1cuQpPbYgTENiaKEAAAmJjYmAhDEUACAICoK5wXVpEmXTq9RiXWa+pFeuGAEAc/tD+Y6Bze0HvIgxdl75If4mdc5XZS9aL+5Z1UAmanaDrBJ9EzbZo9putPP8LA5/Zy/s0/HgXzO8jidnx+wiu95IL6nbQgZkx95jMmP2WVHlRiGFCGIYAMQ0ADQhoIaGhIaApACBAUhoSGgGhoSGgGikSikA0NCQ0A0MSGAHD7Zhw67i/rgpfVfkdw5HbqrJgl1jJfCv1Lz6VymyGymQzbKWyWU2SyKTJYyJZIrxfgBS5j3MEpykqul0RK82BtU+g15Gsn4sPiBsga3vYfEDYfIz45wWOKc4ppVuzQrzBgb8cuJJ3kit3zfiw9Ph3+0jz/Q5zXgFKuSA3/3nCpSXGqffRiz5oz2xyTtU3XI1qQJVyQGWEpQ9ZU/Bo6V2zkP2TrJ2k+qslWGAkxkUDEADGIAGMkYDfI6Te5zHyOinaT6qzfLPQbIkymzHJm2WOfIwTg8i4Y1b5WZZujXyRcoSjG22tqMNMmDDkx4Zxkk5OXEkn4oWTS555pSUEove3NGvpZcWDUJSb4d075GHU5Z4tRPHSaVVffyIralDFD+JnUmtuHHuT+84ov7PDCus3dmlLJJwaqMb6GONJLZAdH97lfs4f8iD97l0w/5UaFLoNJdEBvfvc3sni90UNazKuWSCvupHPrfkh14AdB63N/4sF7iXrMrf8WPwRpJBSA3VrMyf8ePwQfvub/x4/BGiwQGxlyvJLiyZU3VIyaLU49O8iyz2lTTSNOhNAdWXaOmSpOT3XKPIpdp6aLvjk66QOQoktbgdaHaWnUI25ppJNcIf9p4G5KslN2vV8F+hyqQ0gOjn1sMuOMccpRd272ManBfzxNNFIDb9JBfzoPSwXKa+BqgBtPNj/rXwF6bH/V8jVYWBtPLj/q+TF6fH3S+TNYS5sDZeWHV/AXpodX8DAhNhGd5of1P4CeWHV/A12xMDO80Or+BWOam7i9ltujUZm0juU49Va9wHX0rpKzrTxT0+kjq9Pw52lcknyOPpXfCmZtPrs3ZGSScfS4J8otjpeWrPtOebNPKscE5btUzBqtblyY+GUItc6o3cubs3USeZRy4skt3BLb4o1s0tJOHDH0kJf1czDTDpMlyxtqm9jpxltyRo4VpoqCU8jmu9qkbi2e1hFt33JCFY0wBollORLZQmJjYmAmJjYmUIAAgDPo1etwLrOJgNns5X2hp199AerGIZAHL7QfteZ0+85PaD2dkF9lLdeEDpnO7LVX4QSOiAmc7teVaafkdFnL7Zf9nkvcBHZ6+yxLrmv4I66OVoPYwLrOT+SOsIAyQVR95jMkPYXmVHlQAYUDEMAGJDABoQ0A0NCQ0EUhoSGgGhoSGgGikSikAIpCQ0A0NAhgCGJDADnduRvRY5d8clfFP9Domn2vDi7NyPe4yjJfFL8xB51kMqbjBXKSjfczBPUd0I+9nRlctlbpLqzFLNFbRV+LMU5Sm7nJt+IiKcpSl7T9xKGlY+GgJqxpFJDSAmgplpDSAigrxMlDpAYqBxMvITAxOLFwsyhQGOmHC+pkqw4QMbjsdLE7w439xGjw7G7p39hDwVCqyIAQGVOwEMAHYhgAAAD7jexu8UH91GibmB3gh5Ub5ZqmyJMqRFWm3SS3bfcaRilu+lbtvuNLUajiThjbUX3/1F6rP6X1MdrGu9/wAxqtW6XP6GVZ+yZU8sWk033rmR2hblhfN8FE6e8Em8ck297aHJubuTba2TfcRWuot7D9Ht3mVQKUaAw8HiPgfc2ZuEfDe7Awej77YcHizPw79A4QMPB4sPR33szKIcIGH0fmHo/Fmbh8AoDD6Ou9icL7zPw7hQGD0TrmJ4pJXZsqISjvVcgNX0b6lKD/q+Rn4AoDD6Ou8fB5mVoKAxcPmHB4sy0HCUYuEOEy0FMgw8PmHo+/qZa8Ar1UBh4PFg4GZoXD4BGBwE4eJncSXEDA4mTS+rqIt9+3xG4iqt1s0UdPC3BpbWpJbnUwYceon6LNFThJPZ+TObLd45Je3wS+NHV0P95j5P6MnSxys/Z8IavNixzahGVRUl4v8AQiXZ9bpQ26tm/nd6/O/vfmw5oiubHS+jkm+F99pm2hZFtfQpLYgVgNoQAJgwATBgxAJgDAqEACIoNvsvftLAvvX9TVNzshX2nh8LfyYHqEMSGQI4/aHss7D5WcbX8qINvs1V6TwSRvGp2dtHI/GjbATOT2y/sq6tI6zOP2y7UV1kgM2gW2n/AMb+h0jn6BethXTE38ZHQQgZlj7CMRlj7CKPKDEMAGIYAAAAxoQ0A0NCQ0ENFIlFIBoaEhoCkNCQ0A0NCQ0BSGJDQAhggAZr69X2fqatNYpNNeCs2BSxemxzw2l6SLhb7r2A8I93fe+bJ76Mscdrcax78qOiMPDZSj4GZY6GobeIGFRHwmbg7xqHgBhURqJm4EwUEhgxKPgHCZWugcIwYqHRkrwDh8BgxUCRl4bDhGDFQV4GXhQuHwGDHTCjJw9UJqugwYzawfwUumxge/JGbTxl6P2XTezrmSkZRpip/wBLHT6My0EAcMuj+AKMv6X8AAaYKMu5P4D4Zf0v4AIYcMu9P4BT6MANvA/sImrT6M2tLvgbk1GEXu33GuUq1HZylJRhHdyfcc/V6l5lwQuOJd39XmVq9Q87UYpxxRe0evizWpydJGkTu9lzGo0ZVFJcMV5t95UcZBiS7mPh8zKsaQ3CgMShfekNpLvZkquaXwCMbe24GJR+A+G+5mZJctv1LUaXcMGtw+DDgfibHD5BwXzGDX4d6phwmxwi4BgwcJSx7W7M0Y13BwjBgcKBQ8DO4WUorxGDAoW97rmLgbdvvNjg23vcXAuiAwPHfeJQNngVboFFdANf0aXcxKHgzZcUHAgNdQTfJi4d+82HHqCiq5MYNfhFwmyoJ9wOG4wa3DXUHHkZ5Q3E4XVDBg4aYNGVxE47XQwYWiXFtGZoXDQwYHBilDa0bDhZLh3DBuaZek0mBt3wT4W/mdTQf3qHv+jOR2fKlPHfenXlZ1+z/wC9Q9/0ZOvVjnazUPFrs6UU7k+b8zHk1klp45Mc4Y8kZW05dA12OU9blcbpSa5eZranC8el45JNuVU0zKt+PaOTUylHJixK1dpFxaSVpO+jOZpH9tFV3M347oi6qTt7KiRiKgExsQCYhsRQmAMAhAAABv8AYqvtKHhGTNA6PYSvtC+kGSq9GhiGQJ8mcXX7uup2ZbRl5HF1r+0iuskQdHs/+FN9ZfobRraDbA/GRslCZxe1t8mNfes7TOJ2q/t8fmyDd0KrJDwwr6s3kaei/ieWKC+puoAMvKK8jEZXsijygxDCAYhhQMQwgGhAgKQ0SikA0UiUUgGhoSGgKQ0JDQDRSEhoBoaEhoBjSAYCHHZ2AAeQ1EODU5o8lGco15NkUb3amJQ7RzpKk5cXxp/majR1jKEOiqCihAOuiCgEJoqrG40BHIPcyuEfCBHxDl3MyKN95ShT3plGJe8F5My8PWvcNJDBirwDhMtd72QcN8lS6jEYq8CXHqZ1DoDj3DBrNJMwyb4muJ0uW5vPHaNPNFxyyVMz1Goi3/U/iPf+p/Emn0Y9+jMNHb6v4hb6v4i36MN+jAdt/wAz+Ik2n7T+Ib9GG/RgNN/1S+I+KX9cviTv0Y15MB3P+uX+Yy4ck3LhlOcopXTlaRhvwZl08JSyUoumquuQhWfhcpJLkt7MsYJKo+99RqNLhSpfUpQ2t2bZSoK9ytmVwtb0qGo2iiUknzHtW6KUEufwG1fQDG0n0Q1FRXiZIwVW/cg4bYRjoaVcjLwUhUBC8YsdXtVIopKijEoWg4KMyVsKp0hgw10CjNQnEYMQ0t6RkrcaGCHG3s3S5Al5F0PhGDHw+ILHfcXwhwjBDgChRkUQoYMfDsJxsy8LYqGDHwg1fUug4RgxOIcOy5GRxGo7b0MRicW1smyOB9DPwKhOAGBw8BcFmZ413EvGgMKiDiZHCuQuHuAnTKtS14X9Dsdn/wB7h7/ozlYY1lvw/Q6nZ397gc+vW540m71Wf8bMeuxyyaVqKbad0kVF3qc7+/8AoZVyINHBmfFCD08YKKq63ZtR50E16194fzEU3zENiATEUxMBCYxMoTENiAQMYggR0/2fV62b6Q/Q5h1f2eV6rK+kPzJVd9DBAQTN1jl5HF1O+oh+JHZy7Y5HF1G+oh5kHU0KrTJ9W2bBg0arSw+JnZQmcHtN3qsa6WzvS5HA12+uiukQOrpFWXL4KC/9qNtGvpV6+d/fr4JGwQBmkYUtzNLmUeTABgAxDAAAAhgIYU0NCQ0EUikSikA0NCRSAaGhIpANDQkUgBDQIaAYIBoAQxIYHA7ahw9oOX9UFL6r8jQqzr9uRSyYJ97i4/D/AOzlN2defGajkBVh3ckaQkGwB70AeWwD+AL3ACuykmJX4FJPwKEluNIFtzopAFXyBLekrY0m9lXxLSragJWO+b9xShb7yq+6/cx71XC66WVEKNeLHX3S1vzg/iCi/wCloDG0uhr58Sk7XM3Gml7LMeRfdZmz8ajnvGHombE9v5WQpfddHLG2L0fgNY3fIypt81RSV7UwMDx262BYjOo09172XFV3fBFxNa6wpvn8ilhS2W78jZS72ikqRcNYI4Irm18DNGMVyT+A0m+5/ApKu5/AuISV770Utt1djXvDv/0KgW+7uxt7UIa5ACW5VJK2LmhLfoULht2NbMbT8RqG24Cu9hVTumZFGmNK1VrzZUTyXIEP3otAShF0OqKIQUZEgoIjhtXQKF7mSrDhAx0DVdxfC2HCwIBGRRBRAhIOAyJDoDG4ULgZlphwgYuAOAy8IqoDE4go7GRoSWwENEuJmoOEDA4kuPgbDRDiBhcSVDcztCoCEq5G3oG1qItc0azVKza7P31Hkjl363z45+N3mzPrP9DOuRr4neTI+sv0M6MqUt9+gmt7KfIT5BSEMAEJjEyBMTGxMoQmNiYAIYggR1/2dX22d/dSOQdr9nVvnf4USq7aABkGPLtiZxcu+qidnPtiZxcm+qXgmyDsaXbS4/IymPTqtPjX3UZCiZeyzg6j1u0kvBL5nentFnBe/ateMUQdjS/859csjYNfR74nLrOT+bNgBx3kjJIiHtItlHlBiGEAxDCgAAAGhDQDQ0JDQRSKRKKQDRSJRSApDQkUgGhoENACGhIpAA0JDQDQAhgcvt7G3gwZFyjJxfv/APo4rPQdsri7Ok/6ZRl+X5nnzpx4zSAdAbQkikthDoBpK+Q0kJIaKGhpAvkO+iAVVzVspK92OMa5lJIAiilEFHoi4p9xUCj4FJV3MuK2LSKiVEfB4GRIfCVGGUDFPH4m247GKcdiWLK0MkUmYWqfI3MkTBJe7oc7G5WK1yu/HoNKnsxqBSiZURi6tV5stX4CUW+hXLoUHE+rBNvnuJe4aT8AGuJd7KV+IlFpDVsCkvEaXUS2HZQqDeqBsFfOyhrYaVgvAtLYISTSGgvqNMIaGkJFIoaGkuiEikVCrwCvAqhpATQVfQqgapWEQkuiKUUOMdtyqKIoKKe3cxhUcKvkNRRVDSCJURqJSGBLjSEo7FjRRj4fATj5mRoKCaxuHmQo7e9mZoUV6vvZBjcRNGVoXCBiaJaMriS4hWJoKSLaFQGOaqDZn7N31H+H9DDlVY2zN2W/7Q/CF/NHH/p66c+ObgfrTXSX6GyjT0jdzbVXK18EbiIoYq2ookikAMAATGJgSwYMGAmJjYmEIQ2ACO5+zv8ADzvxRxEd39nV9hnf3kvkSjroYhkVh1DrEzjy31D8Ezsal/ZHG56ifhEg7eLbFBfdRQoqopdEMox5PZZxMPrdr30lE7eZ/Zs4mld9pTfST+SIOvof7pjfXc2DBo1WkxL7qM5RUPaRbIx+0WwPKDEMIBiABoAAKBoAQDRSJRSCGikSikBSKRKKQDRSEikA0NCRSAENAAAhoECAaKEhga+vgp6DURd0oOXw3/I8yuWx6zJD0mLJBfzQcfijySdqzfCUAA0dECGgUUUsd9AgSsaVeLGsfgilj8gJUL3ZajS2BYylDwKEo2ylEajvyfxLjFePxAIx3M0YXvRMYLnT+JljFfe+JUVGHgWoUKK8ZfEtR8WVC4Q4S625ip9zYRLgYska6793Uzu1tdsxySu3JtsmrI08kd7ZhcNrNycd+bMMluZrcazjXcC3fQyyi+5qvImq32+BlU1Q0tw7+aGnW1BQlTHW3Ngnt3DvuoIKpd4DTpUxumq287AVUDHWwe4CUtxtDoaXiUJbMtMSQ0iodWNAtnyY17wHFOikhJ+DLj42VDjErkCaKST6/AqElfIaRSSXK17gTS6/AqFQpLdJebL4kKNNcVpWBKiUolUuqC0u9FCaJa3KvyDmyKlIaiUku5jUfEISQUWkgUSojhCqMnCHABjfmJUtlZkcUCgBjat8gjujI40TBXEBUJouqE0BjaIZlaMb2CsbRNGRiogw5/4Muu35D7IyRnlyOLtKLj5NUGdcWKUVza2NXR5IaTHktOM53un3s5f9HTkY99Ngmnzjwsyxexh0dS0M43vCpIywdozVUJjEyKliKZIADAGQJiY2JlCYmNiYCYAAQI7/AOz390yvrk/JHA7j0HYCrQzfXI/yJR1EAICKw6r+GceO+ea8KOvq3WNHIwq88/FxRB3kqVCY+8TKMOfbEzi6LfVZpdFN/JnZ1O2NnF0G71EvuzIO7p1Wnxr7qMhMFWOK6Kiii8fte4bFj5tjYHlRoQBDABgAAADBAADRSJRSAaKRKKQFIpEotANFISKQDQ0JFAAwAAQ0JDQDQ0JDQDg+GSfQ8nlx+jzTh/TJx+B6tczzvaGPg1+ePWfF8d/zNcepWpQ0tx1tuNJdx1QciooEvEpIASKS8SaKQQ0UhJFIBoqPMSLiUXEyxVkRRkiqKLiUhJFpBC5lRW9Ln1fcCXFsm0lzZkXDFUlsBjePxb8epMoqJme62MckBq5EYJqjZyR8TWnzMtMMnRLKl5EsyqRt78waDkQCH3cxX4AmA0k+YCvwBcyi0wvqwQ+4AQAMARSEhoopFohcy0VFxLRjiZIlRSKWwktrGlb5FQ0hpAkNKioUo2uHrsWlZK3d9NkykUDiCQ0CQCqw5je/IXIASXfQcEX3IE7GgCor+VWUooSG3QBwpoTinsFMpLbd0BKhXJsaXi17xtqKDny2ATjfNv4mOEfs1z335mZeLMcH9nHxQCa968wa2/1KXUl+8CJRvk2jG4dzk2Z3uiGiDBLH95k8DXe2Z5GOWwVhmtt2znZ8bcm7Z0Mj2NbJGzNjUR2a6ycD5SjwmWCcXwvmtma+Gfos3Ev5XZuZY8Ook+57nOrCExiZhomSUxMBAAAJiY2JgJiY2JlCAACBHo+wlXZ99ZtnnD0vYm3ZsPFyJRvoAQMg19Y6xo5emV5/OUUdLWuo+45+iV514z/Qiu13iYxMo19XtiOLoF9lnfWNfGSOxrnWBvojldnq8GTx4F8yDvLZDEMovHyY2GP2WDA8qADQQIYhgAxDAAAAGikShoCkUiUUgKRaIRaApFIlFoBoYIYAAAAwQkMBoaEhoBo4XbG3aEn3yin8q/I7pxu3MbWfFkVJShw/Bv8AJmufSualb3GtuSJV97XwKVrlR0ZNIaEm7/1HxS7q97KKSLRi4p/d+I08nSPxAzIpIxJy74fBlqUv6JfFAZYxLSSMKcn/ACy+KMsbfc15sIzQSMsUjDB1tRlU+FXJNLyKMqjS7kgS4nXKP1JjPiduMq7k4mVTrmmvcEUltXcCiCkqu0vNhxQ75x+IUcu8mXItyhXtR+JEpQa2kr8ANbLv1NWfM3Zq+W5rZIV3EVqyIfMzSiY3EyrGxUZOHvFST5EEpd4V0QwcQpFJd4lGtxpgV3glYl4IrdBAihIaKBFISKQDRSEkUioqMb5lpUJFLyNIcVK9mZFtsxR2LRUJ9Aly5W1yRSViauSVOlu2UJRpUu7qVyHwjSASAaXeKUbVbhB38xS6cxLH3ttlpURUJeFe8tE1uUkUC8w77vcb2VtkqSk6RBVXzewVXcNbD4VzKifIpypbjUeomrd0BLZOKP2UL58KMqhbMS+zxwfC3cVy7gKltyTa8Bc+5lLffdX3MEUQ9mTJ0jIzE3fPYgxye5jkZJGOSIrBMwyVmeaMTRKrVmuHKvHY3p+tixZPDhZqZ4+qpLuZn08uLT5Ivuna+RjpqGDAGc2iZLKYmAhDYgExMbEAmIYMqJBgDAEen7IVdmYfG382eYR6nspV2Zg/D+bJRtoYICDT13s+40ez1eeP439Dd1729xp9nb54fikwrriYxMDT7RdaeT8Gc7s1Vh85wX1N7tR1pp/hZq9nR+yxrveVfJMg7QCQyjJD2WDCHsIGQeVGhICoaGJDABiQwAYgAaGhIaCqRaIRSCKRaIRaApFohFoCkMSGAAAAAIAApDRKGgKOZ24rx4JVycl8a/Q6Zpdrx4tDffGaf1X5lnpXCGkPuBI6IEUvMSGihoaQJDQRSLRCVItFFIuJCLUqdbtvuCMsXW9X4GWMW3cua5LoY4LvfMzRKLjsWmQthqQFqXgNSI4vIFO3VpsCm76mOaT5pPzKcqVd5jk7INbJgxPfgh8DXnhxrljh/lNydJeJgku8itZwSW0UvJCSp95llvuYnzIpS6bv3k15/EvuFRFJLo3XmU1S7xCcr8lyAKTV7jUbVKT8wSvnyKb8QBKuTY9+rEikAD37mvgIaAVT7pR+A1xrnwvyQ0NFQ033pFp+C+JCLjzKLjd7JfEypt/yr4mNFcVMqMjl92XuaHGT/ol8hJ2jInS5FQ1ytql32KC9W2mnLdqhTlxJQ/q5+X+9i7soLXcpV+Fg5RXVe4adA07CBTj1QccLrijfRsBpUAKnyafkwqmUKrKJq2UoeLIeOLe8U/NA8WP/AMOPuiBTx290wjiUeSfxBQilskvJFJdJSXgpMA4U3uOMYq62bEqurl8WHqpcn/mYFXGubFS7iVTe1r3hW20pLyoIrlzsmKqMV0SE1JL25PzS/QpQaiqd7cmiBOVOu/oJW9nGhq2qez8CU53vJNeQUNGF40pcVuzJxvipxS8RSfVr4AYJp3fcRIyzbraS/wAphblXNP3BUSMMjLJy6L4mFt3ul8SCJx4scopbtbE6aW0q5S/0Lb6owabbJKL5pmb4sbQMBM5NhiYAAmIYmAmJjEwExMbEyhAwBhB3Hq+zFXZ2n/Ajynces7PVaDTrpjRKNkTGBFaHaD5mv2Xvkg/xMz9oPmYuyl60fwt/MDqMllEsDm9sOtNPyoxdnLbAuuST+SL7Zf2DXWkPs9f3f/G/oQdQBIZRlj7CJZS9lEsg8sAIaNIEMQwAYkMgAAApjQkNBFIpEopAUi0Qi0BSLRCLQFIaEhoAAAAAAABMpEjQFGt2iuLs/NXNU/mjYIzLi0+WPWEl8mB5oaYuYI6opMaZCKQFKRSZCKTAtOmUnZKV8y1u6XvZUVF26RliiIpLZItMoyxMsWYFItOwjMpBZEVbLWwFL5jW4rrdg5Xy2KBxXjZDXcVbbpBTIrFNdxgmZ5mGS3IMMiGjLKJjkqdEVDQuQ2TJ9yZFTN3suQJd4LlbG2A0/EL8Sd33DAtFJoxUVyAyICFKilK+8BoYrGmVFJlJkIpIDLFlqmjHFUZIvY0jJDZUZEYotIpyqNq75LYqGmnOUt9vVX+/MyIxxjUUldLa2WluBS5jJ3safgA/Jodkp78h+6ih3sDdCE/MCrHzJsFugKTpg+dpW+rZLGn3WA433034IGqBOnsxt2ERdMG3Y3GPTcQUSl9nN9ItmZNKKNbLJLBkf3WZ7tBA2QxuXciQJatkZE+4uS3JmBgk3XIxNu96ozydmGS3IrHJGGS3M7MU0RWNoxwVah+MbMrQuGsil4US+LFAwA5NBiBgwEIbEwEJjYgExMbEwEDACoO49do1WkwLpjj9DyPcexwKsGNdIIlGQAAiub2i/aJ7K3d/cDtF0pFdlcm/uRIOgJjEyo5PbL+zS6yRk7OX8FdISfxf+hh7Zd8C6yRs9nqpQ8MS+bZFb6GJDKMvJLyJZT5EsDytjQhoqGMSGgBDEhoAGIZFAxDQFIpEIpBFopEopAWi0QmUgqkUShhDFYAAAAgKBEjTAoFu6fJ7CTCwPMuLi+GXNbP3AZ9Wq1mb8bZha3OiBDXgJDS2KGi4krZDT376AyJX37FoxqXmNPwfwAyopMxcddfgNZEtijYiZImBTS5tFxyQ/qXxKjYiNu3s0Y4zi1s0WpXy3AEpV3X3spRrm7FxDToCkvGkDVISla+QOWwESjZilG2ZZSSMUpVyIMU9mYZPcyydmGXOiKiT3sheJb3Ykt+RFJJsa5jBJpWQCiOl3hdd+4m7QDoEhIaddQGlbGkJPbmC2ZRSGvAlMpPYCkWkQmWioqKMiQo9Sorfd7FRUYg1xZEt6jv8f9BuSirfJbix8rd29/IoyxVMpIhSsripFRSE9nYlIrZoBX4gpb0Kt+deA096Ci9xPmU14Et7gNBEUbbZSSCGlsDV7rZjS8QtcgJap3YOVOl3lPdCaATvqRNtqky3JX1aIU/XUW/MDFlk3gyb7KL+hsKTTp8jDnr0GRRatwfIzyr4BRaatMhsxxkrq2n3W+ZdXs2mwhOdMmcrWw5QbbdkyjsFY3LclhKO5LVd5BMjFNmSTMUiKkaZIR5kvgoQ7Ec2gIYgATGIBCKZLATExsTAQAAA1ao9lBVGK6I8cuZ7NKtiVDAACuT2m9pe8zdmKlPwUUa/aW6fibfZ6qOTzSINsTGJlHE7Wd5ca+9ZvaFVN+GOC+pz+1XeogvM6WiVZMngoL/2og20PoJDW7RRmkQypEsg8qNCGjSGMSGADQhgAxARTGhDQQ0UiUUgKRaIRSAtFohFoCkMlDAYCBgACsAGCYgsCgYrE2Bx+04uOtm0m+JJ/JGoje7VUlqoSXKUPzZot29tjcRS8xohb8viWl3FDRSQkUgGkNCXIpFAty4olGRMC4oyR58zHFlRZUZVy3SoOCDdvHDzcSVvzZaAFCC5Qj7kUqW299LFyVjj17wKcV4/EiUU3/Ml58y2RJ7UBjlHa+OXvMUrS3k2ZZSMUn1IrHLbvIaaXcn5F83fwIkRUb9V8Ap1s18AboTZA6fcDe/JE3tzYJ7c+QFCuu4V7iXiBSe26HfmJeY0A7Xdb9wccVzte4EugwEskO+cU/MqMovlJP3hYIotb8mVdGNIpRXRfADJGVd5ljOka6il3L4GSME3vfxKjLOeyiluylLw5mKEE22rrlzLakuUmgMilbMnEq5GuoSSv0sr7tkCjN7cd+40jYVPuBtJ8rMSU1zkm34FJSvZrq3QFvnVMa2ZibmndxZPFl3XDB+cv9AM7lYJdTFGcrpxivKRana5MC0kkNOu9mF5Jd0JP3ol5JNey0wM/H3B3GDjpU09/ujWSlS4v8rAzuaire/giXPii6Svu3MduS2Ur8UYcj9GknOKbd7saMkotO9k1zp8zLLGnzb5dxqyzQlX2kW77mbEZ2tt14ARnxuOGaUm9uTKnNrJJLu3I1Enwy506TLaUskn399dwUXxbpb99GSFNXza2McdpSq2nyVciouo27T8QipPuMb5UNyIclXMqFIwtt8417y3IiUiKiSMUjLKRjluQY2CW42JMlUwYAc2gIYgAQxMBCYxMBMTGxMBAAAOG+SK6tHs3zPHYd8+JdZr6o9iShguYByQHF7R3Rvdnr7Kb6y/Q0e0PaiurSOhoF9hJ9Zsg2GSyyJcmUcHtF3q4LomdbSL1szX9dfBI5Or9btGK8PzOvpF6uV9csiDYRUd5IlFw9pFFshlshkHlhoSGjSGhiQBTAACGhiQwoGICBplIlFIItFIhFIC0WmY0y0wLQyUxgMQCsBiBisBgKwAoTCxMDn9rxuOKXTiX0Oalb8Dq9priwQdXU/1Oby2RuAitvApCXPcLKKWw0ybGgi0xohbFJgWi4vYxxKTKMiLTMSZaYRkTsuPMxJmSL2KrInZSl0MafQcdgi2RJA2JyIIkqMUvWddy+Zcm5S4U/f0FVbIisU+ZjkZZIxsDHw3uJotiZFTQVuV3isBNUwrwHyfMQDWyBPuDmCApMZKGgKBCGiikUiEUgLT6lOXDHbm9kQuYXc/BFRli6VK9tird89yI7BxAZE6fOzJj33MUeVmRPhjsUWo27GnSslSpb94pypUgG3Y1HYiNvlQ3KtmUNQ733lJdd0Q59w3OlVee4DUfHmNR77I4+6mPjpcmgimq3tEJNu3J7dCfSXvT96LU/Vtp/AKe62TE075uwWSNXTryEssHv63wCG4ya3k2KONN7xV9WhPPBbOTXuFHLiTfr34UAs8IuNLhttVS8jOlBX6sfga+TLCU4JNNuS7vFGTJk71WwGWotexH4ESjFO6fuZKyb7bg52+6gJcVff/AJmKUUl3/EpyMcpxeykmwE0q5tGOUU+9ltkS5kVEo9GzHKL/AKvkZJGNsgiUX/UvgEU07bsbYou2SigENmGgIAABMYmAhMYmAmJjYmAgAFzAy6WPFq8C65I/VHr1zPJ6FXr9Ov8AzF9T1i5koYnsn5DFL2X5AcXW75YLrJHS0O2m85M5ur31EF0dnT0W2lh42/qQZmTL2WUyJ7RZRw8nrdqRXTh+p19Hvhb6zk/mzkR9btZd9SR1tD/dYPruQbKKh7RKKx+0UWyGWyGB5YEAIqKQAgAaAAAYAADAQwGhoQ0QUikyEy0BaKTITKQFoZKY7AYmwsTAGKwbEA7CxAA7BiE2UYdar0mRdKa+KOVfcdbUb6fIlz4Wzk3taRYBDQJ7AjQaAOYAOxokpMC0ykY06GmEZUyou+SMSLTAyopGNscZWUZY3fMq9iE9rKW6sIe5jld783ySLcqVvkJbes/afyCpS4VXNve+pEpUti5S2MUtiCW9iWxtktkUhPoF0IABCfPkNLe2gE/BCSplpJ87BJBUrxGtgrfYaQQJ78h2iaACwEgQFoaZCKRUW3wxbfmwgmlu1b3dESlbS97LjKwL7gXPwFY099yjIu5LzKu2lZjTd2qHGXrb30AzqVe4XEm90jGp230RSm0qVJFDfBdchNrbdijK3umNytgDa57ie9Id7gudbANClyGiW9+QCrxZk4ttmY73qgAqTrbjasTTSvjfgTVy8BTV7JsC1KX9bB8ajXG17iIRtjyy4WkrfkBjnxPLjcpXco38UNTals3XiGaVpUt0414boh87fuRBUJ7t8vHqZePie7SMKp7Di79wGXiVc0yHwvelfWhLbyJU00VA2rvYlsTJZFU3ZjY26JbAhhH2gYQfrEqrAAMKAAAEDAAEJjEwExMbEwEC5gAG12Yr7SwL79nqlzPL9lK+1MHm/oz1BKGTPaEvIojJ/DkBx9Q71UUdTSqtLj8rOVn31cfedbTqtNj/AAogyMx5f4bMhizbY2UcXBv2nJ9N/kdjSKtLiX3UcbTO9XnfRSfyO3g2wQXSKIMqLx82QVj7wLkQymSwPLAgBGkUgQIAGAhgAxDQAMQAUgQhogpFIlDTAtMpEIaAtDslDsB2DYrE2A2KxMAGFk2FlFCbFZGScccXKTSS3bfcA8jShJOSVrdvuORspSjGUpRXe+8yajUPM6VqHcuprp1kp8mhBkHdkuVd4uI2LsESpquaGpdALQImLtloAS6lISGgKRS8yUNIItblJEx5WWmBUdkVxbURYl6zruQFxfE+J8l7PiOXIltV0Jd9z2AbZjkvEd70KTAholjbJbIobpEtjbJa35gKxp3zTBeCGvHkAlyGmFb0HuAa52FjuuQr2ABoEADQAADQ7RIN0qfNgOO74uvIyJ+Bji6KRUWiokoceYGRKldB3Ejba2KGuVtjir3slS2GpVsqYFqO1jRMZ0qY+KPVgMfcSpJD4k1s0UC3W4R5X1C1QpTjBXsBVKrITuXShQvnK/IteJA1sLvCKpbXQygT3oltOQ0ldkcKTtNgRNWlvT4kUleyrYmW8oquckXH2rT35EEuNPfZjS22obVOmJOtihNUiGrMjJaIMT2JbVFtGKUaewEudPdC40xSXgY++mRWST6BD2mY3uVifrEGYAQGVAAACAAAQmMTATExsGBLBACA3eyN+1MPhf0Z6dHmuxFfacH0jJ/I9KiBojL/AA2WRl/hsDi5d9V5JnZxKsGNdIo40t9TJ+DO3HaCXREAzDqNsTMzMGp2xMDi6PfLnl92Z3sarHFdEcHRbxzPqq+Mkd9bIQUjJjWzMZkh7LAGSymSyjywABUNACGgBDEMAGhBYDAAAaGiRgUikQikBSY0yUUmQUmMhMdgUJisGwABNgUMCTHmzRxQ4pbLlt3gXkyRxxcpNJLvOXnzyzyvlBcoiy5pZp8UnSXsroY+W6Ch7IhP7RX0Y2xRXFPitJL5gZUk+aRXDHoiFz2KRpBwQfcilCL5r5gnuUgBQXiNRV82NDQCWNdzY3Do18BoaAlQ8fkWotfzIRUWAKM67ilGXQE6KUqV/ICJcSdJO38hp8OyjLb7om+F09292yoTt8mAcVve15oTlH+pfEtyoTyNO1YRjbjftL4g99+4qUr57+ZHDHujFX0QUmtyWiqS5bCaAhklNJ97QmtwCwExb3s170FVF7Athb+FDtvuXxCBD7+QuY/EAsObFzd2D2QFJ7AmTYWrqwLQn7V9BOVK7COySe7AtFRZK5cyktyotAhLcrkA06fIXE3z+QXbAAsLBoVBVX0BMSQAVYXW6EDCLTvd0KUbknSddwoypUNvbZFDb35hGdPnfgTy3Ym632sDYUlVCuubZhhkbdtVQ275MDI31JlXJPcirXPcbVvZgTPacHf8xbklL1THO1ODa5S/UuMotXaApslsLT5Ce7ATZEuZTMbATdIhyspktECcrJaT8x0JqwqJRoMSak75UU0EOb3JRkQxIZlQAAACGIBAwABMTGxMCWCBgB0+wlfaDfTG/wAj0R5/9n99bkfTF+aPQIiAx539kZDFqNsQVx071E/I7nccPHvqJe5HcYCZq611gZtM0+0HWnl5EHM7PV4peLivmd44fZq+yXjOC+p3BA0ZIewY0ZYewihMhlshgeXAAKhoaEgAYxAAwAAGAAADQgApDEgQFIaEhoCkwskZAwsQFAwE3Rg1GdYo21bfsx6gVn1EcULl7l1OZkyTzT4pvfuXQWSc8suKTtsT2QUMTAOStgD2VsUXe5DblIzRVIoaRSd7EopFRSKRCKSsCkNCSKSAaW3MYkNACRSWxKdD4tgKbpWELb4mt+5dCU+LfuRSYFPfmkwaXTkJMLAG65iYPdg2AhDACWSynuAEMllslkE14hyGyQGlvVjewlsg5q2FNML2BDQQIA5BRQ0CdCC676AElKe6TS3drmUoxX8kfgKC9W3ze4wGoxfO/cy1CF3uu67JRSAOHbacl8BxhS9pvzQIZQNPmpL4C4ZpUpJ+4pbDQC4Z9Yv3gozru+JQARxSWzhL3ND4u9xZXMGBDfRS/wArJctraaXVoyje63YGFZIrZSXxLU75lMTa5bATdqm7oUU735F8MekX7g4I/wBPzCEtlzEtnz8ilGPj8QeNN2pSXvKDivvDipk8FP2n8AcX3SXvQCyTuUL/AKv1BK13EyUlKFcL3vd11K9d8oR90/8AQgaXDHa0KM7Y6k1utvMi2l7Eviiim/WMcpO9ilPuqS/wsluuaa80wDmrfMliebEtnkin0bBNS3TT8mRSYpSrbcJWTbXMBp8Q4c2T4jg7bJRkQxIZlQAAACGIAExiYCYmNiYCYu8bEB1v2e/vWZ/cr5nfRwf2dX22ofSMfzO8iIDBqnWMzs19XtjFVytOr1P+OJ3GcbSb6j/GjsgSzR7Udaaf4WbzOf2u600vIg1uzV6mNdci+SZ2Tk9nL+CuspP5I6wgZlXsoxIyr2UUSyWUyWB5cAAqBDEhgMAABgAAAxAAxoQAMaJGgKTGmSgsCh2TYWBVibrdibpWzV1Oq9G+GNOf/SBWq1KxKlTn3Loc5yc5cUm3J82xSdu27b3bYIKrlyE2F2JukA26RjlK3SE5NscdwKgu9GVExjSLSoqGhpAkVFdSgSvuKXRIXkPkA0UiUMB2FisAHYe066cxN1subKiuFUA10SGIAGFisAKEIAGJgJsAZLdDEwFYmAMgQcgBsBPmJ/MdAlYAh2KvEdFDsFuIaAaFLdqN8935IaFDdyl12XuAq7GhILApDXPuolDsCxohMpMCh8ibFxVzKLTBCTtWO/AIdhYth7AAANctgBKxVZSABJCorvsOHvsokBtUIgTE/IbEBjk/tILxMiaMcvbjuWtwCTpBFuvAfDaphLlRRL5XuiGypbeRjlsgCT25kNbU0n5jZLvkmRSlCLVqEb8iVBVvXuLV8nQMDE8cb5y/zMvEqk0m/exMrHzZKMiGJDMqAAAAAABCYwYEsTGxMBMSGwS3A7H7Or1tS/wr6ncRxv2djWPO+skvqdkIDW1r+zNk1dc/U9xKrR0G+oj+O/kdc5PZ2+ePm2dZgSzmdsP7BrrsdNnK7YfqJdZIgrs5fwPKT+h0zndnqni8MbfzOiAzLyRiMzAhkspkso8uAAVAMSGA0AIAGAgAYCQwAAABhYgAqwEhgOwbpfkS3SNLU6v+TFK75yX5AXqdVwtwxu5cnLoaV973sm/gFhTYJkvd8wbApypGNu3YO2OuqAEu5GSKpkxRljHyQQ1sWkSlXQtOlsUA0KxrcBoYrpABQLcSdjQDCxN0twW+4DWzt7tlEoAKsdkjAdgIAAAEwAAAoCWN+G4m65gIS5AxEADBvfYVgO9wvcQANAnQgvvApbjRKQ1zAJOlts3silsqXJbE85bd2xSKGACSoB2CEAFodkJjTApMEybGn3gWh2RFg2VFN7jsi+8LoC/IadEpgpAWp7FKSfeY78gb7wMiYJmNMbkBksl7E8QOXRgHgJsVsmT3CiSvJBJ3dlLokYW6ywp1VmaLt+IRdkt2N7IhgDe9V7yWNsi9gFLbdIhO2W+fcQ50+QDEwTtWhMKljx7SYmPH7TJRlQxIDIYAgAAGIAExiYUmSymJgSwXMbEB3v2eVaXK+uT8kdY5fYH9xm+uR/RHUIgNPX+z7jcNHXvZijB2YvtV/iZ1Gc3stetf3WdJhUs4/a/OC6yOwzjdqu8uNfeA29AqlHwxL8zeRp6LaUvCMF8jdAa5mV8zFHeSMjAlkspkMDy4xWBUMAAB2AIAAYgAYAAAAgAdgIYDQSmopttJLdvoRPJHHG26S5s5uo1Esr6QXcAa3UvLCSjagt66mJ89hS3VddhRlcYvqrCr+gmwE3fLkAN2AAgBKy4roJKi0gBKzJQkhpUVDXIA5jAaDmCV7FckAkNIBgA0JK2Et/VT372AP1n4L5lIlcq7hlFIBIZAwsQWBQE2ADYkAAAmUyShWJsokgQnyKZLAQ6AbYEvfkCALsAbHHq0JdSlugGg7rBbik/WiveBSVIFsw5IXMooCbpBYFCCwsBhYrGAXsNciRrmBS2G+VpCQ0ALkCdoB1TqwFe41zE1QeNAVzAVhe4DQXuIGA7Jk9rHYny5ATxNcmHG3tSYNLmxJJMAe+WG1UmWnS5Ixp1lhfR/kU+fMC1ts3yDmiUxJ0ioLBiTaFJ2qAGiJJvZoT2e3Ial4sKa2XQljb2JbATKx82S3Q8b3ZBlQxJjRkNDEADEMAEJjYmAmJjYmAmCAHyA9D2Dt2f5zf5HSRz+w1XZ0PGUjoABodocmb5zu0X7RKpdlre+kTomh2YvVl4RSN8CWcPtN3qYLzZ3GcLtB3rILwZB09Gqlkf4V8kbZraT/mv77Xwo2EUVD2kZGRD2kWwIZLKZLA8sMQyoBiGADEADAQAMAAAAAACcmWOOPFJ0vqTlzQxRuT2fJdTnZMsssuKTXgugDy5p5pW3SXJLuMQxBRZENoJdNipMhb+XMC+fkCEveNOgKRSRCa7mjIvcA0WtmSkNBFpDZKKT2KBdKK28hIAGvCwBAAe8AFJ0rYFOVeb5AtvfzZKW9vm/kNAUikQO6AoCWwsoqwJGvNAMdkpjIHdCEDAbYhMQDYg5BZQhN0NktEDvwEANgAIAAL2p7Iae4IOQF2TDf1u6XImTtUnu9vIyd1LkgBsES3bCyigEgAYdwr3ABghB5AUFkh3VQFqQ+KjGhgXxUF97sgYDcx8XUlJXdIYDTGQNOmBViRNjQFIG67xLZE3u7AbZLHZL37wD/mQ/DL8i02YrrMvwtfQyJgNMG6QhSCHZLl4MQMBN29hbrYAYUqoLBiYAysXNkNlY+bYGVFIlDRkUgQkNAMAABAAMBMllMlgIHyBh3BXpex1XZmHxt/Nm8afZars7Ausb+puBAcztF0pHTOV2j/MupKrP2aqjP3I3DV7PVY5+ZtMImXI4epXF2hBf75nclyZw5et2pFX3olV1dFvjm335JfU2EYNH/d0+rb+bM6Ki8ftFsnHzfkNhUsllMlgeWAEBUMAABgJDAAAAAaEADMObNHHG3vfJdRZ86xrq3yic+cnKTcrbfeA55JZJcUufToSIaCglugbrclbuwgVyd9w0h0OgoQ0gSGgBIfDF84r4DS2spASscU7Ua8i1Guq940NKwieHpOSKVrvT80NByKF6984+VDTku6PxBDQA3X8rfkwU+sZIQ+W4BxJK3aXWiFODlbkklyTMj3jTsN11AUZKXKUX7y1yJe6ppP3CUIPnGPwAsGyOGPcq940ttm/iAwJd3tJrwKSd7u15AMBNOtvmJcXel8QLTGiE213DbafIChWLibC6AbFzBsSaAAGuYMoT3FQx7vuAh7ITLlCSV70SQCAT2fML2AoATCT4YuT7u4BR5uu7YpuiYrhjTdvm31CwGmArB+ZQwvcVBy7wHYWJPbmNPYAHYhrmA7C6YLl3AANbivcrmS99gGmNMWyVJgn0AaHZNgBewhAgHy5MQMEtwG2K/AHsKwDmx94k6XVhdLfn0ATV5F5P8iiFL7RL7rf0LAGJg2De+wCoHyCxMBAw77BgSwYCARePmyWVj5sDKholMpGQ0NCQwGAAAgYxAJiY2JgSwfIGD5BXqtAq0GBfcRsIwaLbRYF0xx+iM9hDOTr3cvNnVXM5Gt3kvMit7Q7YX+I2Ga+h/u/m2Z2BM/ZZxce/ank0dnK6xs4mB/8AeGSXS38hR19J/dYeKszoxaZVp8a+6jKgjJj5sbFj5NjYVLIZTJYHlwACoAAAGAhgAADdAHJWzDqNQsSpU5PkuhOfULHsqc+5dDRbcpcTbbe7bApycnxN23zZDGAUl1YpSG5UiFuAlu9y0hLbuGA0NAhoAGgKQDUbGoiXmC6BFDQkiigQDDhsBcgsbFQBdME/WrnW78Ae3dbCMaXe3zb6gUurBgLkgGHuBPoCYDSsVUO+gu4Are+8dggruAYCYr3ApBQkxgHJg0O9hMCRFktAAVa7xpDoCUt+bM+LHb3JhG3afI28cKS6gJY0330GXQccbw+13xZtY8ds3MWIg81OMscnGUWmuaZDdc1L4Hq8/Z+HVY+HIqkuUl3HD13ZufRyuS4sfdJDRocaff8AEUpJyjHiXVlr1eW9in6smk2UNb8mDdCUmvAXE72qulFB3hYc+aE9+VoB2F2Kn1+Qb91UA7CxPiXd8w370/cBYIji2tqXwBTX9S+IGRMaZjUk3s0x2BkTFdshukCluBd2BFhYFjTMaGmBbdgpUQwb6MDKnSBSVkJ7BbAptMTWwXsJsBPzApcuRL5gTHbPX3TI3uQ19rt/SUgE2A2IABDEAmDBg2BImxsTYAx4+8myoeIGVFLkQnRSZkUhoSGgpgAAAmMTCExMbEwJYPkDB8gr1unVafEukIr5GQmCqEV0VFBByOPqt8sV4nXltFvwORqN88V4kHR0arTx95mZi0yrTw+JlYVjzusbOJp99Rnl0Un8js6jbEzj6Xd534NfMDt4lWKC6JFomKqKXQpBGSC9UbCHsgwqGSymSwPKytclfUaAFyKhgILAYWIb2Xj0AfI1tRqPR+rFpz5N9Cc+op8ON2++XQ1ABve3zfNisAKoQN0qBvYhuwB7jQIAApCSGiBoaBeQ1z5ACGU3apAo7WwhIpIBoBoaEhlDB7oQANieysb2Et9wGt+Y067hcuYnuBTkLyQJeQVtQAhglfggsAYeAhp3sAwsTdOkADbJG2CAEV8hJ0wQDQB3DQCvYOYMACxroT3lRVyQGfBG2b2KNswYIcurOhgxV3GarJjxUuRtY8dIUIUbMI7EChGjI4xlFxlFNPamCRQHB7R7D4X6bRq6dvH+hwZwlGVSTUlzT7j3nJ102NLX9mYNdG2lDIuU0WVHjWuglzNvW6DPosnDljt3SXJmqaAIYnuUAIQ+bAB2IF5gNOilLu3IGgKai+cU/cCjGuSXkILAThGv5l7w4EnzkVzCwJcejdeQlF/1L4FtisA4Wls0/CyfW5OEviUPkBNtK3GS9wnkjXtL3l8WwXuBCmn3r4lWJ0+aT80NY8fPhXmgHdoEwcIpbcS/xMlY9/4k/J0BaG3ZKi0tp2/FA/SLug/kAJ/af4SkQnL028VfD3MblJPfHPzTQFCJ4+sZr/D+gpZYR5ypdWqAvvAiOXG36s4vyZV3ugBibBvemLkAmIbFt1AVlY1cG73TproSzG3wzjLkrpgbSKRC5lpmRSKRCKQVQCQwATGJhCYmNiYCYLeUVXeDKxq8sF1kkFetYxN7jCFJ+pLyORm/vCOtN/Zy8jkZXefysiupg2wQ/CZGRj2xQXgUwjDqn9kzkaFXjy+NL/3I6urdYjmdnq8XnKK+ZFdtDQhoqMsPYExx9hCYVDExsTA8sACvcqGAgbpeP0AbdeZqZ9Rdwg/NkZ8/H6sH6ve+pgfgFVdciWwsTZQMTYmJuwG3YIRSCGkOh1S3EAIpbCGkQF3yHyBbABSarluNEjQFIaEmNFDWyAGADABPotn9ADm6StLvKXUlb8inzAGLvDxGA0q2AQgG/MO4HuwAAED3AB8grbmHfYD7wEADQ1sJDQFJ7gxIYCQAAAkZsMLaMS5m3gimiUbmmhbT6HRxQNfTY6pG/jhRmquMfAyxQorai0iBJD5K6tLeuowa2S67tgSlS35834jBidLnSvYCcuKGbG4ZYqcHzTPOdpdiTwXl01zx83HviemkuF00013EvYu4jwbW4qPU9o9jYtVeTDWPLza7pHm9Rp8umyOGWLjJdz7zejEIqt+QrKEOtgAAAAAAAADmhiABgCGwFyAdbCAVgAJ7gCKRKY0AwXULABp+AX3ACdsCUvt5N90UvqVYq+0f4V+Y7APCxSd94N9RPcBPdU0n5omWOEucI/ApiYEejguSa8pMOHuUpL3lcxAS4y7ssvJpD9Zbtx+A2JoCXx1s4vwox5FNxacV8TKJ8iCsE3PHCT58mZ0amnlwynHr6yRtJkFplohFoBoYkUwpAABCZLKYmBLMmnV6nCus4r5mNmbRq9bgX34gepsLAAIyP7ORyp75/czqZf4bOW987fgQdaCqMV0Q2JbIbA1Ne6wPyNLs5Vih45I/Rm12nKtPLyMHZ6qGNffv4IiuqNEopFRlXsollckiWFSyWUyWEeXF3oCZzUYt3SXf0KHKSXTbv6Gnly8fqx2j3vqLLm49ltH6mJsBMTBibKosGxWJsIGCAaAEikIaAaGIZAIaBAgGgQDXIBpDQu4aAa6DRIyhj79hdwLd0gBuuV33IEqVc292xt9y5IABOg8QBAMEIAKF3iXLYLAd9/QLEAFIQckKwGMSdrmMAAQwGuRUSRrZbAVyB7E8QNgOxOXcDexLYFJ77mxgycMkmaqZcXT5gei0mVNLc6OPc81pc7g9zt6XPxLcxVdCK2LSIg7RaRAJW6XNkrf1kn62/wDv3FSVxp3623l/tbCYCYJ009nTtX4Axd4DlJyk5PdvcljYASYNVpcOsx8GaKfR96NhiYHlO0Oys2jbkrni7pJcvM57R7pq1Tpp7UzjdodiKbeXSJKXNwff5GpUedAvJjlCbjKLjJbNNciKo0BgIZQAFgwABDsCkBKHYAAWLuIB7CGKgAaEhoBjRI0wGhiQAJbZHT7l+YyVtklt0RSKBkspksgQmN8xdwA3XITYMT3AAsQAAMBMDE36PLCfufvNyLNTLHii0Z8E+PHF+5gbCKRES4sgpDEhoABgAUmJlMlhCNjs9X2hgX3rNc2uy9+0cXvfyYHowEhgRl9g50VeV+5HSyK4UaShWTzkiDfQMQMDQ7VdaeXkRoFTwr8T+g+1n9lXWkVoVTx+EW/mRW+ikSilzKjMyGU+8hhUsTGxMI8nkyKKt7Jc2aWXK8j6RXcGXK8kreyXcYjQdgxWJhQxMG6E3YAIKGgBDQJAghjQIAGhoSGADQIaIAdWCGAIaENFDQAgABiT3oYAAAADEADAQwAEAACABoBAAACGxBdKgH3jslDAbC+4QPmA+QWJi76ApsSd7hYu4BpldCV1KAy458MtzpaXUcNbnIToy4szg6vYlHqdNqFJUzdhO0ea0+ppKmdPTayo29+HdLq+75sziuq95cmq2/X9PcBhxZE4pJt13vvMy3RAgoYqATJZbJATFY2hMBAFABq67s/DrY/aKsi2jNc0ea13Z+bRyrJG4PlNcmevJnCOSDhkipQezTXMsqPDd4judo9iSheTSJyjzcO9eRxWqdPZruNieYAgAAAAGAhgADQNAJ7IQ3yCtuQCAA7gGgAEA09xk2NS3ASdTl7kMm7lIYDbEFgAmDBiAQhsQAIYmACYxMCZBpXTnBv7yBoxp8GeEny5P3gb0WZImKJki7ZBkQ0JDQDAACkxMbEwiaNzsn/iMPBP6M1Eb3ZEb7QT6RYHdQ0OMbMkcVkGPhtGJ4qknX86N14+FeZj4LcVXeRUOJElRsyhSMM9kUcntV+yuskZtGvWh4Y/zZg7S3ywX3jZ0a9aXhCKINtFRXrIlFQ3kioyshlMlhUsTBiYR4NkjJZoMTYmxBTEMKAKGgQIBpACGggQ6AAAaAAGhiQwAYkNAMaQkNAUhSbS25hdIF8WwCKpUMAAACwQAMQwAAAAAAAAEADQmwYAAxAA+aGTYAWmIUeXNlRkugCYu8GOnVgIKsKBL5AUkA116CAfduJPvHyW/MSdgXDI4StM3MWpuUUtq9Z7833fKzQ5bvu3CDcd3s3vzA9JpdXvTbOnizKS2Z5PBqGjo6bWtMzivRRdjNLT6hTXNWbcZXzIHQNDEQJktFCaAkKKBAQ1Qk6KkrYmtgA0O0OysOt9dVjzf1Jc/M3wKPGarR5tLk4M0Gn3Ncma7R7jNhx6jG8eaCnF9z7jzvaPY2TT3kwJ5cXSt4mpUcmtgG40StmUMGAAMBIAAAAAQAAByAGIAsFzsKGtmAmqdrv3YCTuUr3p0MABAAAxDEAhFMlgAmAAAmMTATMWWPFGjKyWrQGbBPjxwk+bVNmeP0NPSypzh03XvNuL2IMqKRMeRaAAAYCZJTEwEuZ1OwMfHrZ0uUH+RzEj0H7J4uPV530h+YHZhp3XI2IaalujajjruMigRHN1UOFxSRgjH1o+Zua9VkivA1oe1H3k/qoyLY1shtZe81MgVyNdvqYLxb+Rt6VVKf8AhXyRq6hXq4+Fs3NPs5+dfQDOioe0iUXD2iotkMpksKliY2JhHgWyWDYjQABDSChDoEAAhoEMIQ0CABgAIBoAGgBDAAAYkNANKh3SEOD2eyd7WwBb7vbwKToQAFgCHQAADAEAAt2AAAAAAIB0FAAA0JqgvwBsAYIQIAGhAA0UiUPuAaVs2Y47VGPFG2b2KFkGrLC0rXIwSg07Ou8e1NbGDLp7WyGjndwnsZ8uBxVpe4wNNPcoLEO6JAJb0q2fMt86YmqlST6IQD4qdmbFncXTMFrqCdAdnTapxf5nW02q4lTds8tjyuEt+R0dPqe9N+RMV6aE7Rk5o5Ol1dr1mzoQnau9jIysTGt+QNbgSNcgDuAlifIbQm7VEADW4lzBvcABOgXIEBzO0Ox8WpueDhxZedd0jzmfT5dNkcM0HCS7me2MWp02HVY+DNBSXc++JqVHiQs6XaPZWbRtzV5MP9S7vM50luaCAFsHeAAAAF0NchAAMQxLYBgAAJpJ2lV8xDk9xAMBWAAA2IBAAMBAAAJiGxADJZTJYGOMuDPB90vVZvQZoZY3E28WTjhGfXuA2ImRGOLLiQUhggATBgxANLc9R+xkbyaqX3Yo8uuZ6v8AYxVHVP8AD+YK9MwvYTewmyI0Ne7zLwj+prw9peT/ACM2td5/JGLHz/wkVGU1Mht5TVybIK5OTfV+UX+Ru4OU399mklerfhE3dPvjvq2yjKi8fMhGTHzYQ2SymQyqTJZTJZEfPubGgUfEfDXeaUIaBIbpVV+LYAhpCXMAGAAEMABAA0IYAikSUuYAAMABDENvuW7YBdul7/ApCSpUNANeYCGA0thiABgIAALEADAQANiAAGDFyEAwAABANA/cAhggACkrdCReNb2wM+CO/I38MTVwQ2s3sUdkZVsQhxLwQPDZkguhnjG9gOfk01qmjS1GjatxO+8Wxjnp+JckVHlZ4+HZoiq36cjt6vRWm0tzk5sUsc+Fprh3+P8AoBgTBsb2E+RQN0C50waBIB81Zkx5HB7GNbcgsDp4NTxJdTp6fVuOzZ5uMnF2nTNvT6rkpOmu+yYr1eLMpK0Z4ytc9zz+n1TjLZ2dPBqOPcyN1iexMZWi+aAhiKaBgSluDGlvugZAhDa2EAIaAABK9nTT2aZyO0exIZLyaWoz5vH3PyOuimrKPDZcUsWRwyRcZR2aa5EUex1uhwa3HWWNSXszXNHm9d2dm0UvXjxY3ymu81KjRYLcb2EUAAABQhgwEFgxADdu0/AQJVtz7xgAAAAxMYgAAYAIAAAJKYmAmQy2iWBElsVo5UpQf8rte8TRGOXBqF0l6rA6EDNEww6GWJBkQCQwBiGxAC5nrP2OVafUy6yijya52ev/AGQVdn5pdcn5FK77YmAmzI52rd55E4/yQap/bzFjfPyRBOQ1MrpM2shqZ9osK5mNXq5PyX1NzT7YYmng/vGR9GvzN3CqxQXgWIyIyQ7zGjJDkwBkspksqkyWUyWRHgUMBo0BDBDQBXghcCfdRSGiKngS5OS94uBr+Ze9FsQRNS8AXF/S/cygAluuakvNApRfJr4l0PnzSZRA+TDgi37KDgXWS95AWN+AlFpbS+KD10t+F17ihvZW+Y4rvfN8yE5N24NruSfIpTVbxkvd+gFDRCnHrXmUmnyoBoaFdBYFATYwHVgCYWAgBgADJsL2AYCbCwAKBMAChgAAAxAADSBIBrc2MStbvbuMUI2zYxog2cOzNvGtjVxo28bpLcitnG+Rsw3fM1saNqGxBmilRThYoMyJ2Br5MceFuV8KVul0OPrNC5Rcn7T3fg2d6atKO++78l/r9DDkxpoI8fmwyxtprkYGj0ms0alF7HE1Gnlil5d5oaw34A9u4RQ72AXuAB2HPkJcwAz4NQ4Opcu5nU0+obSaZxEZcWWWN+BMHqdPqrVN7m9HJaPNafU8TTTOng1TXPdMiuqlYGLFlUlaZli7RA0trJZfcSwJaEU0JgJoQ7AgENCBSoBpClFSi4yipRezTXMfNA90Bwe0ew6vLo91zeN93kcSUWnTTTXNPuPcNmlr+zcOtjbShl7ppfU1KjyPeBta3Q5tHk4csdnykuTNZqmaCEOxABN7+BXIQBJUwB7SffuJAMQMABAAAAAACHQgAAaAGAiWihMCGYcqdWnTW9mZkT5AbeCfFCMl3qzPE0dFK4uD/le3vN2JBmQ0KLGAMTGxMBo9h+yirsuT65X+R49Hsv2Y27IXjORSuwJsCWzI5upf28/MrHykaupyr94yK/52jZxO4t9WRU5DT1DqLNzIaWp2gwOZhdSyvxf0Ohj2xxXgc7Busr8WdKKqKKi0XDaJCLj7JQMllMlgJksbEyDwQwQ0aAhiGA0wEBAwAAGgAABDEFgMQWAAhPd13L5jTt10HRQJAgAB2wcU+aXwAAFwpKkmvJiprlN+8oCCfWvu96GpNc4r3MAAfF3NMXH5rzQFdxRKmnyaY7DmxcKvkkAWFg4eLQlFrv8AigHYyal4NDTrmn7gGMnivufwDjXK17wLAV2wTAdhYmwsCgTsmxoDPj6mzj3RqY0beMg2cSt11NqK32WyNbG97q2bWJEVsY0bMEYMa2NiGyIMsTJBW6StvZGOJUnUKVpy9VNd1/6JsBxlxNzTbT2jfRf7v3jcbBeA0wMGTHaOdqtGpRex2GrMWSFoI8jqdLKDb3NRxp0eq1WlUo8kzh6vRuEm1yNaNCwG006EygQgABpjT8iUF7gZITcXaZv6bV3KpHNGnTtEHpdPqeHkzoYsyktnueX0urr1Zs6mDP3xZMV3VK0M0cOpUlT2ZtwmmiCqEy7slkEAhsKAQAwAEMl9RvlYCk9xWJgBOTHDNjcMkVOL7mcHtHsWeJPJpryQ5uPej0HLmDe+2xZR4eq2fNBR6jX9lYdYnOFY839S/m8zzup02XSZODNBxfXqa1GBi7xvYPcUS3btgTB3FMoATAEDAACwQAAAAgBiAYgAAExsTAlkSLZLAx4H6PVK26lsdKDOTltPiXNO0dPFJSjGS5PcDYiyzHEyIgGIbAAR7T9nFXY2PxlJ/M8Z3Htf2fVdjYPG382B0iZy4U2+7c049q6abqPG34RM+ScZaaU4tOLi2mjJjh48+HUS9aKjOdztrxZsYddplj4Xk3T70caEuJxit+HFJfNijFt8KVvlSI07UtVglyyI0dXq8Cg7yxMMtBmx1NY5JcPrJtM12r5bjwwaSSniySi7Tbp+9HVXI5Oj2WVKqU6/9x1jUZNGSPskIteyigZDKZLAQmMTIPBjEM0AAGgBIaBDCgBAQMAAAEAAAN1sluwbpWxxVK3zfyAIqlS82+owQ0EIB0FFCGAqAYCAAAAAaYCBIB2CZK5lIB31CgQAIAGAqBjYgFwpdApXdfMBgFeLD32AIAQ4t3dMm6Li9wM2O0u5+828adcn8DVxo2oKn3og2YKu6jcw8zVxtv8Aml8TcxOSVKn5oitmHIzR5GGEq5pPqZoyj/S15MC4lXeR86guGvF8/wAkSpQinJ3S33XP/bYY6ilFz4n3trm//sDImOxfB+TDdc00QUhPcSYwMc42jR1OlU07idJkSjaA8rq9HwttI58lTpqj1uo0/EuSOJq9G1ckjURy2qEy5QadPZomt6KF3hyDvAB+QCDkBSe+xs6bVSg6bdGqmNMDu4cylumdDBqWtpfE8vizSg7ttHT0+pU1V7mcV6PHktWmZU7RyMGdx5s38WVSV2QZwoIyspKwIaE1RkJYGNgNoVUQIOW40txS25AS3bENiKGY8+HFqcTx5oqUX17ixgea7Q7Hy6a8mG8mL5xOY9lZ7hbHL7Q7Hx6hOenrHkf8vdI1Kjy2P+HErkXPBPTy9HlhKEo7NNElAAAkAAAAAAACYhsQAAWACYmMTATJZTJYGLIrRn0M7xcD5xdGKSJ0suDU1e0tgOtDkZU9jBjdozRIKEANAM9z2LGux9Ovu/qeHrY9zoPU7ExPlWG/kP4OHBKOTJCKTSyOMZeTMqy5cScFNpPnG+Zh0+2LHLa6Tply3dul4I51tp9nShHW54ON1bT6WeixQisUZcKUmt3R5zs/ftDO33s9LHbFFeBqJWHK1FNt0lu2eb081JybaTlNuKb7j0mZJxae6apnmYaXFqIqTtOEmk0+dWiUjLot1LxybfFnUOZoFeKD6zv6nTNRFIydyMfcW+RUJksbEwESymIg8IABRpTSGhAA0DYhgAAAAAAAA2AkuJ+ADSvdlJAkNAADAIQwABAAAAgBAMQwaAVAMAC+7uAQ0AchgACGAAAAkDAQVsMGBI2IAAa2YLZAgNjBLfmbsXyObB09jcwZLfgQb+J33m5jXq33mniVm5DZEVsQWxkiYosywVum6XXoQVJ24x329dr5L82UjHCXHc6a4t6fcu5fAyLZUUUt+Y47ctvISY0BSb6sab6L4EpjRBarvXwYNR7m/gJDQEygmtmvJo0tRplNV6rfSzfaJlEDzOu7PaTai/cjkTg4untR7LUaaORbwTZx9ZoE06tUaRxBGXJgeOVNsxOEu5ooAE1Nc4342G6/lYDQ7JbS5uvMap7qmBSMmObg7RjTGgOnpdZe0joYs9O0zzqdPY3NPqmtpOiK9NgzqSrvNqM77zg4s29xZ0NPqb2b3Mjpc0JmKE7Rk5oCe8RbJaAlktFsVWyDGwLdLd3S32RK9ZWoyS5etGvqBIx0BQgTpjEvaXmBr6rS4dZFxzRTptKS5o89r+ys2kbmk54u6SXLzPTIpbqmrTKjxDVCPRdodiwy3k0tQnz4O5+RwcmOeKbhki4yWzTXIoxAxtCKEAxMAYh9wgATAAATGJoCWJlNEsCWjBk9VqS5p2Z2Y5q1uB0cM+JJrk90bMWc7QZLxcLe8XR0IPYgyIAQIBvkj3mkgpdk4oSdJ4Um+mx4N8ke8WOeTsZYsftywJL4IfwcDT1UU6SWyv3lPdt7e42FodRHCorHLjb4WmuS23L1Oi/d9LKblc1sku4xjWuP2f8A3rO+svzPTLaCXRHA0sYxy6iTuMYyXCm+Z2sGphmjUdpLnFlKx6max4pyk6STdnB0sorTq2lJ3Kr62dzWpSwZFLlwuzz70uOeCOoTlGShbSfMlIz6FVixfH5HQRpaNVHGul/kbyNRDRbIRbKiWJjZLATAGBB4RDFYWaU0AAADEADAGIBgAAHN0ikqVAlQwCgAQDHZIwGAgCGILAAYAFgHIAEAwBAA2l3AAAA0IAChpCGA0hMaYgEDGxAJAMEAhgOgBFQnwu1ZIJUgOrpc6cdvgdDG9rvmeexZHjdq6OvpdQpK3y6dCK6MHdGSe8VDdObrb+lc/wAl7zFj3W25UZKWWUk21H1F7ufzv3JEGdMtMxxKTAtMpEJlICkUiEykQUhoQgLQPcSABSVmvlwqSNomUQOFq9Faexx82F45VWx67LjUu45er0lrkXUefaEkbOfTvG7rYwUaEi4U3vRVABNdyGlQUMAQld7L5jGgM+n1DhKnddWdTDlUt1OPxOKjLjyODveiK9Jgzyvh2fkzejNqO6Z57DnjJbNG7gzuDpN14MmDsKVoK2s18Go4l7V113NiM77k/NECAt1zS+YKMebte4giqFLoVLomvehOHRp+8CGSW4tdzFRRLQQV5IrxG0OHtrzAwYd8GNvduCZZODbBj/BH6ItlCNbV6LDrIcOWNSXKa5o2RAeV13ZubRu5LjxvlNGl3nt5JSi4ySae1Nczja7sRNPJpPP0bf0LqOAHMvJFwlwyTTWzTXIlqkUQDGxMBADEAxNhYMBMTGJgSzHJbGRksCdHLg1HC+UjrY3scSfqTU1zTs6+GaaTT2e4GyikTHkUiB959E06rT4l0il8j54t5RXez6LBVjiuiQBJbGh2nvp66yN9mrqoqWJtq63XgZHmVHjzZkt28q+SNhKUHaTUlys24YYY5TcYpOb4peZvSSa3SfmiLriTlPPGeLM5cPJq+ZGdQjpZxjSSg0kdTNixvnCPwOTr40uGNpPZoYuq0q9jybNtGtp+aXSJso1ENcy3zIjzKZRL5iY2JhCYmNiZB4UBAaUxoQAMBWMAGmIAG3SKjGt3zZMVbv4FpgFAAAIAAAYIAAAALCAYgIGAAUAAADoAAAGkIYCYAw7wAaQPmPkAMQxckAu8EMAEMVg2AwEDAYCBAVexkwZXilaexjW24Ad/Sateick6a2j4SfI3ccVCCiuSVI8xizTxZIq3S3a/34M7el1SnFJvb6EV0Ey0zApUy1IgzJlR5GKLLTAyId9xKY1zApDJsaAaY7JTGQUmPuJQwE42YcuK1yNjmJgcXVaXivY5Go07g7R6vJjUkc7VaVSV1uUeb5bCN3U6Xgdo02qKhAxsT2KBDQIAGhpkgmBkjNxdpm7g1V7PZnPHF0wO7izVumdHBqU1T5nnNPqafDI6GLLe6ZnFd6E7W5adnMwanukzdx5LVogzMlopOxgYnHoK2uTdGRoloCW330/NCTreltvsNhLbHN9Iv6MDFBcMIxaqklzK2r/QbE0Aq6NBw7d3uYxNWBLT6Mm6G0+r9zDilybbXRlGrrdBg1sfXjw5Fymjzut0ObRyrJG4PlNcmetUqVcMX5oJLDkg4ZMKlF7NXzGo8O10JZ3O0exXGTyaKLcObg3ujiyXC6aaa2oohklNoTKEDAAFYmMAJZLKZLAxZFaNzs+fFhSfOOxqyQ9FLg1Di+Ult7gO1BloxY3sZUQXjV5sa6tI+irZHz3TK9VhVc5r6n0Ji+BM1dU/spGyzV1T+yZkaUVbNqXI1oe170bEgNfKcjXP7SK6yR1svM5Or3zR8wrLgXrX90zowYFu/JIzooceaKYogyhMljYmEJiY2SyDwoxDRpQMAAAQDSABJcT8EPm6KiqQDWwAAAhkgA7AQAAAAAAAADTEADASGAAA0A0wQhgABYNhACAEAwEADAVgAWDAACwAEAhhQLyABgIBjVK3Lkt2SLJ7KXXdgCbat83ubGm1LxSq9jWWyBOmB6XTahTjTd3ybNuLPM6XUejkk+R3NNnWSKV2zKt1Oi4yMCkXFgbClsNGFMyKVgXYyE7KXMCkOyL3GBaGiUNAUmNMgaZA2rRhyY7RmE0BzNTpbTtHG1Ol4XaVHqMkLNDUafi5oqPMyjWzE0dHVaSm6RoSi4umUSA2IoAAKABoQ0BSZnw5uB7vY1kUmB18WZSVpm9g1Di6btHnseV43aexv4M6kuZFegxZeLc2Iys4uLNW6Zv4cykuZnBuPclrcUJ2i0rAxuJM1eLIusJfRmVonJtiyfgl9GBDQmqKfMTVgSJlMlgJolooTKJEymiWA0aev7Nw61cW0MvdNd/mbYEHkNXos2kycOaNJ8pLkzXcaPa5MUM2NwyRU4vmmcLX9jzw3k01zx83Hvia1HFcFd0HCmu9eTMjiJqgMbh4sTi/AyNCaCsTi13WS0+jMrJexRgkzE5ejyRmucXZsyMOSNrkEdfDK42u/dGzHkc3s7JxYUu+PqnShyRBs6JXrtOl3zj9Ue/Z4Ls5X2jp1/5iPest8REjU1b+z95tS5Gpqn6q8zFVrQ9peZnkzBD2l5maQGvle5ytRvqI+86mVnKz76iPhZVbGHnL3IymPF/N5mQIqPMGCEyhMTBiYAyRsTIPDAAzShDEADAG6QRXewGkNAAADAABAAIAAfLaxAAAAAAAAAAACGJDAAAAGFiGAxAIBhYgAdgIaAYg7gQANCAIYBYwECAaVAAAgAErdJW3yMcncm+5bIy8XDFy71sjBYDGmSh2BVs3dJquCXC3saF9xXLkyD02DOskVb37n1NmMjzui1TjJRk/edzDk4obtWRWzGRSltzMKZUZAZ4y2LUrMMZFqWwFp0OJHEOMtgMiKTMdlJgVY0SmOwGikyUxoAZjnCzIHcQc3UYLXI5Op03NnpZwUlyNLNp01uijzE4OLroQdbVaSlaXM5uTG4MqMYDAoAAAAAABplxm4u0zGNMDo6fVXs+Zv48tJNM4KbTtczZw6lp0yK9Fh1F7M24ZNuZwcWbiqmbuLUNKmQdVOycn8LJ+CX0ZhxZlJbMyzleDJ+CX0IB87EVzEwIYmU9iWAmhMoTQEktFsTKIAbQqAENMQEGjr+ysOqueOseXquTPPajTZdNk4M0XF93iewRGowYtTj9HmipRfyLqPFtUJnU7Q7Iy6W547yYeq5x8zmtFGNiaLaJaCsUkY5LYzMiSKhaCfBqHF8pbnaxvY4Dfo8kJr+V2dzA7jYHS7KV9qaZffR7lniOxVfa2n/Ee3bFREuRp6r2V5m3LkaWq7jCsOP2kZZGLH7SMk+Qg18vI5eTfUryOnl5M5st9T7iq2MS2fmzIRi9n3mQqBAwXITATEwYmAmIGxAeIQxAVTAQNWA4ridvl3IsSGgAAAABOtwEA273CxAAAAAMABAAAAAAAADAAAEAANBYrBgMBAADEAAADAAARAwsQFQxoQANMAQANAxBdK3VR3AnJK3wLlH5sgFvuxgJBQch7UAAmIadgVF07XM6mh1nF6snTRyUyoycXa2YHqoZFJWjImcfQ6ziVN00dSE1JWjKsyluVe5iT7xpgZU9ykzGnTKTAyplKVKjFGVFJ2BlTHZiUre5SkBkTLT2MSZSdOgLDuJu2D8wKW4SgmuQR2Lsg0NRgTtHK1Wl2e2x6KcVI1c2n4lyRUeVyYXBmJo7eo0lp1FHMzYHB2VWsBTW4ihADAIAAAHYWIAM+HO4S5nQw5+JUchF48rg9mQegw53Fm7HPxYMn4GcHBqr2bN2GX7KbT5pL5oDtRnZRz8GovZm5HJZlVNEsu7EwJoRTQmBNCaKFQEsTKYMogBsQCGhNAQUcnX9jQzXk01Qm9+HuZ1BoDxmXFPDkcMsXCa5powtbnstXo8Osx8OaKbXsyXNHnNf2bm0bt+vjfKa/M0jnMiSMskY2UYMkbVHS7NyceBJu3HY0ZKzL2dL0eZw7pbgeo/Z+N9rYfe/kz2bPHfs3v2tj8FJ/I9iyURLkaOq5o3pcjQ1T9ZGRjxe0ZJPYx4d5e4uQGvm5M5qd6hnRzeyznR3zyZVbOL+GjIRj2gvIoqH3Esb5EtgDJbBktgDYgbE2B4oAQFU1ztjSEigBAAAMBAAAAAAAAAAAAAAWAwECAYAFgAxDAAAAAAAAAAWwDapCASe4DCxWADYCGtnYAAAEAxDAaAQIBtiybY0u+W7KjHikktjHklxZHJcuSXQCVsqGC5AAMQ2IoAQIHzIGFiEwLjOUJJxbTR19FrONV/MuaOMi4TeOSlF00QepjLiVopSObo9Wsi3e65o34yTVoisyexSZiTKTAyqRUXtZivYaYGVSHF73ZiTKiwMyY06d2Y4utyk7AuPIqyExqQGRMtMxRKTAyKVoTVolMbdgYcuJNHO1GmT3o6zVox5MXEuQHmNRpuF2jVcae56LUaa96OVqdNTtWUaFCouUadMllQgBiAYWIAAEwYgLjJxdo28Op+zkm/6fqjSsadQk/L6oDsYs6e6e5u4NTWzPO4szizfw6jiXiQeix5eJWmZU7ONg1Di67joYs6kqMq2WJoFKxsCWIpoQCEMAJaJZbQmgIoTRdCaKJFZTRLQBYOmqdNPZp94CIOP2j2KpXl0lJ83jf5HByQlCTjKLTWzTXI9qzV1uhw6yP2i4Z9013F1HkHEmFwyxmu52dmfYWpTqM8cl1snJ2FqFFOMoN82r5Gh2v2XXF2nF9INnr2eU/ZPBkw63hzRqUcbR6XWarFo4RnmbUW6tLkKip8jm6t1kXkbsNRiz4+PFJSjys5faOZQzJN78NmKrLg3d+BkkYdJLihfVGWTA183ss5+P+LNm/qNsbZoYt5TZVbUdoofeC2QMqB8jG2VJmNyAGyWxORLYFNibJ4hNgf/Z"/>
          <p:cNvSpPr>
            <a:spLocks noChangeAspect="1" noChangeArrowheads="1"/>
          </p:cNvSpPr>
          <p:nvPr/>
        </p:nvSpPr>
        <p:spPr bwMode="auto">
          <a:xfrm>
            <a:off x="345281" y="1202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1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89" y="2802029"/>
            <a:ext cx="2202890" cy="18237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58" y="2785598"/>
            <a:ext cx="1904933" cy="182642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6" name="TextBox 15"/>
          <p:cNvSpPr txBox="1"/>
          <p:nvPr/>
        </p:nvSpPr>
        <p:spPr>
          <a:xfrm>
            <a:off x="4965809" y="4498286"/>
            <a:ext cx="429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ГАУЗ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«Центральная городская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город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Екатеринбург»</a:t>
            </a:r>
          </a:p>
        </p:txBody>
      </p:sp>
    </p:spTree>
    <p:extLst>
      <p:ext uri="{BB962C8B-B14F-4D97-AF65-F5344CB8AC3E}">
        <p14:creationId xmlns:p14="http://schemas.microsoft.com/office/powerpoint/2010/main" val="29167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7200" y="136429"/>
            <a:ext cx="82296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indent="1143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indent="2286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indent="3429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indent="4572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ts val="1710"/>
              </a:lnSpc>
            </a:pPr>
            <a:r>
              <a:rPr lang="ru-RU" sz="21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система здравоохранения Северного управленческого округа Свердловской 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45835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37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и монтаж БМК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37359" y="1090969"/>
            <a:ext cx="32044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объекта.</a:t>
            </a:r>
            <a:endParaRPr lang="ru-RU" sz="2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3921" y="1090969"/>
            <a:ext cx="32044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объекта</a:t>
            </a:r>
            <a:endParaRPr lang="ru-RU" sz="2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291" y="2651519"/>
            <a:ext cx="51320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8000"/>
              </a:lnSpc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поставлено и смонтировано 32 БМК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32 населенных пунктах, расположенных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Свердловской области, из них:</a:t>
            </a:r>
          </a:p>
          <a:p>
            <a:pPr marL="285750" indent="-285750">
              <a:lnSpc>
                <a:spcPct val="8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фельдшерско-акушерских пунктов (далее – ФАП); </a:t>
            </a:r>
          </a:p>
          <a:p>
            <a:pPr marL="285750" indent="-285750">
              <a:lnSpc>
                <a:spcPct val="8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здания общей врачебной практики (далее – ОВП)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448" y="1134463"/>
            <a:ext cx="3602955" cy="270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211441" y="3798312"/>
            <a:ext cx="3932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ОВП ГАУЗ СО «Красноуфимская районная больница», Муниципальное образование Красноуфимский округ, с. Александровское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7045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76383" y="53302"/>
            <a:ext cx="82296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indent="1143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indent="2286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indent="3429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indent="4572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ts val="1710"/>
              </a:lnSpc>
            </a:pPr>
            <a:r>
              <a:rPr lang="ru-RU" sz="21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система здравоохранения Северного управленческого округа Свердловской 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57549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" y="844272"/>
            <a:ext cx="4215761" cy="3231113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40" y="835861"/>
            <a:ext cx="4434168" cy="323111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992561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ОВП ГАУЗ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Бисертская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больница»,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Кленовское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Нижнесергинского муниципального района Свердловской области, </a:t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пос.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Ключевая, ул.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Ленина,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36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18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и монтаж БМК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3899" y="613256"/>
            <a:ext cx="162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1112" y="603297"/>
            <a:ext cx="162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7200" y="136429"/>
            <a:ext cx="82296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indent="1143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indent="2286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indent="3429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indent="4572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ts val="1710"/>
              </a:lnSpc>
            </a:pPr>
            <a:r>
              <a:rPr lang="ru-RU" sz="21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система здравоохранения Северного управленческого округа Свердловской 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65018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7" y="895744"/>
            <a:ext cx="4565003" cy="3192704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7" y="891709"/>
            <a:ext cx="4079894" cy="3192822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012226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ФАП ГАУЗ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СО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Бисертская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городская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больница»,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Кленовское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сельское поселение Нижнесергинского муниципального района Свердловской области, </a:t>
            </a:r>
            <a:b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Контуганово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ул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Талицкая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д. 2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690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и монтаж БМК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1390" y="659509"/>
            <a:ext cx="162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1200" y="637216"/>
            <a:ext cx="162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7200" y="136429"/>
            <a:ext cx="82296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indent="1143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indent="2286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indent="3429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indent="457200" algn="l" defTabSz="6858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ts val="1710"/>
              </a:lnSpc>
            </a:pPr>
            <a:r>
              <a:rPr lang="ru-RU" sz="21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система здравоохранения Северного управленческого округа Свердловской области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9144000" cy="807114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7186"/>
            <a:ext cx="9144000" cy="76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автомобильного транспорта в медицинские организации Свердловской области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097" y="1070772"/>
            <a:ext cx="1837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 единиц.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3800" y="1048196"/>
            <a:ext cx="180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–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 единиц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28" y="784537"/>
            <a:ext cx="3553028" cy="2189313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71" y="2973850"/>
            <a:ext cx="3781985" cy="1941909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8" name="TextBox 7"/>
          <p:cNvSpPr txBox="1"/>
          <p:nvPr/>
        </p:nvSpPr>
        <p:spPr>
          <a:xfrm>
            <a:off x="471449" y="2558351"/>
            <a:ext cx="4411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 автомобилей Лада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Лада Нива</a:t>
            </a:r>
          </a:p>
        </p:txBody>
      </p:sp>
    </p:spTree>
    <p:extLst>
      <p:ext uri="{BB962C8B-B14F-4D97-AF65-F5344CB8AC3E}">
        <p14:creationId xmlns:p14="http://schemas.microsoft.com/office/powerpoint/2010/main" val="30979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4907</TotalTime>
  <Words>777</Words>
  <Application>Microsoft Office PowerPoint</Application>
  <PresentationFormat>Экран (16:9)</PresentationFormat>
  <Paragraphs>131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Liberation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Трошкова Наталья Владимировна</dc:creator>
  <cp:lastModifiedBy>Медведева Валерия Игоревна</cp:lastModifiedBy>
  <cp:revision>289</cp:revision>
  <cp:lastPrinted>2024-04-12T05:43:05Z</cp:lastPrinted>
  <dcterms:created xsi:type="dcterms:W3CDTF">2024-03-29T05:39:55Z</dcterms:created>
  <dcterms:modified xsi:type="dcterms:W3CDTF">2024-06-27T11:59:50Z</dcterms:modified>
</cp:coreProperties>
</file>