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70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0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2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5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6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3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4D383-148E-465D-8D62-B1338874E91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507F-9964-4D20-B4B2-F29206CAA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sime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Автономная некоммерческая организация по оказанию социальных услуг гражданам «Уральский центр медиации»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b="1" i="1" dirty="0" smtClean="0"/>
              <a:t>Соглашение о предоставлении субсидии из областного бюджета</a:t>
            </a:r>
          </a:p>
          <a:p>
            <a:pPr marL="0" indent="0" algn="ctr">
              <a:buNone/>
            </a:pPr>
            <a:r>
              <a:rPr lang="ru-RU" sz="2000" b="1" i="1" dirty="0" smtClean="0"/>
              <a:t>некоммерческим организациям, не являющимся государственными (муниципальными) учреждениями</a:t>
            </a:r>
          </a:p>
          <a:p>
            <a:pPr marL="0" indent="0" algn="ctr">
              <a:buNone/>
            </a:pPr>
            <a:r>
              <a:rPr lang="ru-RU" sz="2000" b="1" i="1" dirty="0" smtClean="0"/>
              <a:t>от 24.07.2019 № 07-04/2019</a:t>
            </a:r>
          </a:p>
          <a:p>
            <a:pPr marL="0" indent="0" algn="ctr">
              <a:buNone/>
            </a:pP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Объем субсидии 800 000,00 рублей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Объем фактических затрат* 787 500,00 рублей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Объем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софинансирования</a:t>
            </a:r>
            <a:r>
              <a:rPr lang="ru-RU" sz="2000" b="1" i="1" dirty="0" smtClean="0">
                <a:solidFill>
                  <a:srgbClr val="00B050"/>
                </a:solidFill>
              </a:rPr>
              <a:t> 63 000,00 рублей</a:t>
            </a:r>
          </a:p>
          <a:p>
            <a:pPr marL="0" indent="0">
              <a:buNone/>
            </a:pPr>
            <a:r>
              <a:rPr lang="ru-RU" sz="2000" i="1" dirty="0" smtClean="0"/>
              <a:t>(*Возврат остатка субсидии по Соглашению на сумму 12 500,00 рублей, платежное поручение № 1 от 10.01.2020)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58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Была организована телефонная «горячая линия» для консультирования женщин, оказавшихся в ТЖС, и членов их семей т. 8-800-2013926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Число проконсультированных женщин и членов их семей 315 </a:t>
            </a:r>
          </a:p>
          <a:p>
            <a:pPr marL="0" indent="0" algn="ctr">
              <a:buNone/>
            </a:pPr>
            <a:r>
              <a:rPr lang="ru-RU" dirty="0" smtClean="0"/>
              <a:t>человек.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вопросы:  Отношения с работодателем, пособия, алименты, специализированная помощь, ипотека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200" dirty="0" smtClean="0"/>
              <a:t>Был заключен договор № 9335531 от 31.07.2019 </a:t>
            </a:r>
            <a:r>
              <a:rPr lang="ru-RU" sz="2200" dirty="0" err="1" smtClean="0"/>
              <a:t>г.с</a:t>
            </a:r>
            <a:r>
              <a:rPr lang="ru-RU" sz="2200" dirty="0" smtClean="0"/>
              <a:t> ПАО Ростелеком и</a:t>
            </a:r>
          </a:p>
          <a:p>
            <a:pPr marL="0" indent="0" algn="ctr">
              <a:buNone/>
            </a:pPr>
            <a:r>
              <a:rPr lang="ru-RU" sz="2200" dirty="0" smtClean="0"/>
              <a:t>Договор б/н от 01.08.2019 года с ООО «Статус», обеспечивающий на «Горячей линии» специалиста соответствующей квалификации.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40328"/>
              </p:ext>
            </p:extLst>
          </p:nvPr>
        </p:nvGraphicFramePr>
        <p:xfrm>
          <a:off x="2032000" y="2372265"/>
          <a:ext cx="8128000" cy="152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0895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проконсультированных женщин и членов их семей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5089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7918"/>
            <a:ext cx="10515600" cy="5745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Обучение медиативным техникам переговоров с беременными женщинами в ТЖС, кризисными беременными категории врачей акушеров –гинекологов, медицинских психологов и среднего медицинского персонала, юристов и специалистов по социальной работе ЛПУ, работников СОНКО соответствующей направленности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86514"/>
              </p:ext>
            </p:extLst>
          </p:nvPr>
        </p:nvGraphicFramePr>
        <p:xfrm>
          <a:off x="4272717" y="3615515"/>
          <a:ext cx="2807257" cy="137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912"/>
                <a:gridCol w="1488345"/>
              </a:tblGrid>
              <a:tr h="28403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КПК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037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63908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 менее 75 человек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80 человек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045" y="3890513"/>
            <a:ext cx="114990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Данная часть проекта была реализована с привлечением АНО «Уральский центр гражданских инициатив и социального партнерства, для чего был заключен Договор оказания услуг № 18/11-2019 от 01.10.2019 года. В рамках обучения на КПК были проведены следующие мероприятия:</a:t>
            </a:r>
          </a:p>
          <a:p>
            <a:r>
              <a:rPr lang="ru-RU" sz="1200" dirty="0" smtClean="0"/>
              <a:t>1.Была разработана Образовательная программа курса повышения квалификации «Медиативные техники переговоров с беременными женщинами в ТЖС, кризисными беременными».</a:t>
            </a:r>
          </a:p>
          <a:p>
            <a:r>
              <a:rPr lang="ru-RU" sz="1200" dirty="0" smtClean="0"/>
              <a:t>2.Проведен </a:t>
            </a:r>
            <a:r>
              <a:rPr lang="ru-RU" sz="1200" dirty="0" err="1" smtClean="0"/>
              <a:t>вебинар</a:t>
            </a:r>
            <a:r>
              <a:rPr lang="ru-RU" sz="1200" dirty="0" smtClean="0"/>
              <a:t> для 80 специалистов с использование отдаленной системы доступа в объеме 24 академических часа.</a:t>
            </a:r>
          </a:p>
          <a:p>
            <a:r>
              <a:rPr lang="ru-RU" sz="1200" dirty="0" smtClean="0"/>
              <a:t>3.Было проведено 5 выездных очных занятия объемом 16 часов каждое в 5 городов:</a:t>
            </a:r>
          </a:p>
          <a:p>
            <a:r>
              <a:rPr lang="ru-RU" sz="1200" dirty="0" smtClean="0"/>
              <a:t>г. Нижний Тагил 10-11.12.2019 г.; г. Первоуральск 13-14.12.2019 г.; г. Ирбит 17-18.12.2019 г.; г. Екатеринбург 21-22.12.2019 г.; г. Асбест, 26-27.12.2019 Для раздачи на обучении по договору с ООО «АС Полиграфия» № б/н от 15.11.2019 г. были разработаны и напечатаны Методические материалы «Медиативные техники переговоров с беременными женщинами в ТЖС, кризисными беременными» в количестве 75 штук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27" y="2230991"/>
            <a:ext cx="1744468" cy="1308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0" y="2224383"/>
            <a:ext cx="1751643" cy="1314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4" y="3847077"/>
            <a:ext cx="1299713" cy="974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39" y="2247911"/>
            <a:ext cx="1740972" cy="12914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55" y="2276475"/>
            <a:ext cx="2114264" cy="12876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5563" y="2276475"/>
            <a:ext cx="1721908" cy="12914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054" y="3777582"/>
            <a:ext cx="2059202" cy="1157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571" y="3768930"/>
            <a:ext cx="2211273" cy="1175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0441" y="3786234"/>
            <a:ext cx="2187547" cy="11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6"/>
            <a:ext cx="10515600" cy="55467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dirty="0" smtClean="0"/>
              <a:t>Проведение выездных обучающих семинаров в перинатальных центрах Свердловской области по медико-психолого-юридическому анализу и разрешению сложных случаев (кейсов) работы с беременными женщинами в ТЖС:</a:t>
            </a:r>
          </a:p>
          <a:p>
            <a:pPr marL="0" indent="0" algn="ctr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Данная часть проекта была реализована с привлечением в качестве исполнителя ООО «Статус», специалисты которого работали на «Горячем телефоне». </a:t>
            </a:r>
          </a:p>
          <a:p>
            <a:pPr marL="0" indent="0">
              <a:buNone/>
            </a:pPr>
            <a:r>
              <a:rPr lang="ru-RU" sz="1200" dirty="0" smtClean="0"/>
              <a:t>г. Асбест 09.09.2019 г.; г. </a:t>
            </a:r>
            <a:r>
              <a:rPr lang="ru-RU" sz="1200" dirty="0" err="1" smtClean="0"/>
              <a:t>Краснотуринск</a:t>
            </a:r>
            <a:r>
              <a:rPr lang="ru-RU" sz="1200" dirty="0" smtClean="0"/>
              <a:t> 11.10.2019 г. г. Ирбит 22.10.19 г. г. Первоуральск 12.11.2019 г.,  г. Нижний Тагил 09.12.2019 г.</a:t>
            </a:r>
          </a:p>
          <a:p>
            <a:pPr marL="0" indent="0">
              <a:buNone/>
            </a:pPr>
            <a:r>
              <a:rPr lang="ru-RU" sz="1200" dirty="0" smtClean="0"/>
              <a:t>и напечатано 20 штук экземпляров рекламной продукции, информирующей о мероприятиях проекта, для размещения в ЛПУ СО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18" y="2030672"/>
            <a:ext cx="3310562" cy="1862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74" y="3882193"/>
            <a:ext cx="3005826" cy="169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5" y="2030673"/>
            <a:ext cx="3344969" cy="1862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5" y="3853223"/>
            <a:ext cx="2975068" cy="1673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189" y="2961767"/>
            <a:ext cx="2396461" cy="26163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687" y="2041346"/>
            <a:ext cx="3084843" cy="1731414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29416"/>
              </p:ext>
            </p:extLst>
          </p:nvPr>
        </p:nvGraphicFramePr>
        <p:xfrm>
          <a:off x="3436952" y="4269926"/>
          <a:ext cx="2723234" cy="9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617"/>
                <a:gridCol w="1361617"/>
              </a:tblGrid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4917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 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МО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39" y="1233576"/>
            <a:ext cx="10814061" cy="47100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Создан сайт медико-психолого-юридической помощи беременным, женщинам и детям в ТЖС</a:t>
            </a:r>
          </a:p>
          <a:p>
            <a:pPr marL="0" indent="0" algn="ctr">
              <a:buNone/>
            </a:pPr>
            <a:r>
              <a:rPr lang="ru-RU" sz="2000" dirty="0" smtClean="0">
                <a:hlinkClick r:id="rId2"/>
              </a:rPr>
              <a:t>www.psimed.ru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100" dirty="0" smtClean="0"/>
              <a:t>Для создания сайта был заключен договор № 1024 от  6.12.2019 г. с ООО «ШТОРМ-</a:t>
            </a:r>
            <a:r>
              <a:rPr lang="ru-RU" sz="2100" dirty="0" err="1" smtClean="0"/>
              <a:t>Элита.РУ</a:t>
            </a:r>
            <a:endParaRPr lang="ru-RU" sz="2100" dirty="0" smtClean="0"/>
          </a:p>
          <a:p>
            <a:pPr marL="0" indent="0" algn="ctr">
              <a:buNone/>
            </a:pPr>
            <a:r>
              <a:rPr lang="ru-RU" sz="2100" dirty="0" smtClean="0"/>
              <a:t>С 15.12.2019 года сайт www.psimed.ru заработал в тестовом режиме, с 25.12.2019 года в рабочем режиме</a:t>
            </a:r>
          </a:p>
          <a:p>
            <a:pPr marL="0" indent="0" algn="ctr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9" y="1875245"/>
            <a:ext cx="3738963" cy="210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02" y="1934919"/>
            <a:ext cx="3632900" cy="2043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325" y="1936986"/>
            <a:ext cx="3630054" cy="20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С 15.09.2019 по 25.12.2019 года был организован и проведен совместно  со Школой-интернат № 17 конкурс </a:t>
            </a:r>
            <a:r>
              <a:rPr lang="ru-RU" sz="2000" b="1" dirty="0" smtClean="0">
                <a:solidFill>
                  <a:srgbClr val="FF0000"/>
                </a:solidFill>
              </a:rPr>
              <a:t>«За жизнь» </a:t>
            </a:r>
            <a:r>
              <a:rPr lang="ru-RU" sz="1800" dirty="0" smtClean="0"/>
              <a:t>среди женщин и семей в ТЖС в 4 муниципальных округах: Западный МО, Южный МО, Горнозаводской МО, Восточный МО и г. Екатеринбург по 4 номинациям: </a:t>
            </a:r>
          </a:p>
          <a:p>
            <a:pPr marL="0" indent="0">
              <a:buNone/>
            </a:pPr>
            <a:r>
              <a:rPr lang="ru-RU" sz="1800" dirty="0" smtClean="0"/>
              <a:t>- «За высокую социальную активность в защиту жизни»,                                                                                                - «За личное мужество, проявленное в ТЖС»,                                                                                                                 - «Лучшая многодетная мама»,                                                                                                                                                     - «Ответственное  отцовство».</a:t>
            </a:r>
          </a:p>
          <a:p>
            <a:pPr marL="0" indent="0">
              <a:buNone/>
            </a:pPr>
            <a:r>
              <a:rPr lang="ru-RU" sz="1800" dirty="0" smtClean="0"/>
              <a:t>Общее количество номинантов 20 человек.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58" y="3864634"/>
            <a:ext cx="5820842" cy="2828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634"/>
            <a:ext cx="5820840" cy="28285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091" y="2859435"/>
            <a:ext cx="2368406" cy="3153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774" y="2854326"/>
            <a:ext cx="3468556" cy="25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рамках проведения областного конкурса «За жизнь» специалистами НМОЦ было разработано подарочное методическое пособие «Рабочая книга специалиста в защиту жизни» 560 станиц. Для макетирования и издания книги был заключен договор с ООО «Издательский дом «Ажур» № 26/1 от 26.11.2019 года на издание 30 экземпляров книги.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3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Профилактический проект «Поддержка материнства»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ЗА ВНИМАНИЕ 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84" y="3469399"/>
            <a:ext cx="2042337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706</Words>
  <Application>Microsoft Office PowerPoint</Application>
  <PresentationFormat>Произвольный</PresentationFormat>
  <Paragraphs>103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Профилактический проект «Поддержка материнства»</vt:lpstr>
      <vt:lpstr>Профилактический проект «Поддержка материнства»</vt:lpstr>
      <vt:lpstr>Профилактический проект «Поддержка материнства»</vt:lpstr>
      <vt:lpstr>Профилактический проект «Поддержка материнства»</vt:lpstr>
      <vt:lpstr>Профилактический проект «Поддержка материнства»</vt:lpstr>
      <vt:lpstr>Профилактический проект «Поддержка материнства»</vt:lpstr>
      <vt:lpstr>Профилактический проект «Поддержка материнства»</vt:lpstr>
      <vt:lpstr>Профилактический проект «Поддержка материнства»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Профилактический проект «Поддержка материнства»</dc:title>
  <dc:creator>Пользователь Windows</dc:creator>
  <cp:lastModifiedBy>Черемискина Надежда Александровна</cp:lastModifiedBy>
  <cp:revision>18</cp:revision>
  <dcterms:created xsi:type="dcterms:W3CDTF">2020-02-07T07:05:46Z</dcterms:created>
  <dcterms:modified xsi:type="dcterms:W3CDTF">2020-02-11T10:58:01Z</dcterms:modified>
</cp:coreProperties>
</file>