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3" r:id="rId1"/>
  </p:sldMasterIdLst>
  <p:sldIdLst>
    <p:sldId id="261" r:id="rId2"/>
    <p:sldId id="260" r:id="rId3"/>
    <p:sldId id="257" r:id="rId4"/>
    <p:sldId id="258" r:id="rId5"/>
    <p:sldId id="259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4" d="100"/>
          <a:sy n="84" d="100"/>
        </p:scale>
        <p:origin x="-528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711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244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643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9138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867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37429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23051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61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967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893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19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251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831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146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927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368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50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6892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  <p:sldLayoutId id="2147483850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269" y="2211976"/>
            <a:ext cx="10345781" cy="3370217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«Равное» </a:t>
            </a:r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консультирование </a:t>
            </a: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ВИЧ-инфицированных </a:t>
            </a:r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базе ГБУЗ СО «ОЦ СПИД</a:t>
            </a: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302" y="380565"/>
            <a:ext cx="1263178" cy="12631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69" y="380564"/>
            <a:ext cx="2690500" cy="19707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679" y="382525"/>
            <a:ext cx="5091691" cy="196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36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071" y="1201783"/>
            <a:ext cx="9404723" cy="5477691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 2019 году в Свердловской области началась компания по раннему лечению ВИЧ инфекции.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АРВТ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получали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32 тысяч человек, в течении года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было запланировано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охватить лечением еще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несколько  тысяч пациентов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0171" y="373978"/>
            <a:ext cx="1261981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138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1558834"/>
            <a:ext cx="9621295" cy="4754879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Профессиональный опыт показал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обязательном включении в данный процесс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«равных»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консультантов, «полевых» работников из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пациентского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сообщества.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6347" y="377842"/>
            <a:ext cx="1261981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42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1663337"/>
            <a:ext cx="9404723" cy="4580708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Часть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ВИЧ-позитивных пациентов имеют сложности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-социального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характера, они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сложно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адаптируются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медицинской системе оказания помощи при ВИЧ-инфекции.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3764" y="395259"/>
            <a:ext cx="1261981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352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0" y="1071154"/>
            <a:ext cx="10291855" cy="5172891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 требуется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«равная»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помощь в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 информирования, эмоциональная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поддержка, сопровождение на прием к медицинским специалистам, составление индивидуального плана для начала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возобновления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антиретровирусного лечения и т. д.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6346" y="330435"/>
            <a:ext cx="1261981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32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1645920"/>
            <a:ext cx="9404723" cy="456329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Согласно проекту было проведено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«равными»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консультантами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специалистами СОНКО 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1015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консультаций, патронажей и социальных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сопровождений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5055" y="286892"/>
            <a:ext cx="1261981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295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644434"/>
            <a:ext cx="9621295" cy="5503817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30%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проконсультированных ВИЧ-инфицированных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начали получать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антиретровирусную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терапию.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7638" y="313018"/>
            <a:ext cx="1261981" cy="12680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9831" y="3590779"/>
            <a:ext cx="6139543" cy="288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07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321727"/>
            <a:ext cx="9404723" cy="5887483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80%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проконсультированных ВИЧ-инфицированных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имеют высокую приверженность 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диспансерному наблюдению 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антиретровирусной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терапии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7637" y="321727"/>
            <a:ext cx="1261981" cy="12680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9955" y="3779520"/>
            <a:ext cx="6209210" cy="286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444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3649" y="1236617"/>
            <a:ext cx="9273277" cy="2978332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Выражаем благодарность за поддержку и надеемся на дальнейшие сотрудничество!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649" y="3735977"/>
            <a:ext cx="2694666" cy="19752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133" y="3742073"/>
            <a:ext cx="5090601" cy="19691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3763" y="330435"/>
            <a:ext cx="1261981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0391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92</TotalTime>
  <Words>162</Words>
  <Application>Microsoft Office PowerPoint</Application>
  <PresentationFormat>Произвольный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Ион</vt:lpstr>
      <vt:lpstr>«Равное» консультирование ВИЧ-инфицированных на базе ГБУЗ СО «ОЦ СПИД».</vt:lpstr>
      <vt:lpstr>В  2019 году в Свердловской области началась компания по раннему лечению ВИЧ инфекции.  АРВТ получали более 32 тысяч человек, в течении года было запланировано охватить лечением еще несколько  тысяч пациентов.  </vt:lpstr>
      <vt:lpstr>  Профессиональный опыт показал об обязательном включении в данный процесс «равных» консультантов, «полевых» работников из пациентского сообщества.</vt:lpstr>
      <vt:lpstr>   Часть ВИЧ-позитивных пациентов имеют сложности психо -социального характера, они сложно адаптируются к медицинской системе оказания помощи при ВИЧ-инфекции. </vt:lpstr>
      <vt:lpstr>Им требуется «равная» помощь в части информирования, эмоциональная поддержка, сопровождение на прием к медицинским специалистам, составление индивидуального плана для начала или возобновления антиретровирусного лечения и т. д. </vt:lpstr>
      <vt:lpstr>Согласно проекту было проведено «равными» консультантами и специалистами СОНКО  1015 консультаций, патронажей и социальных сопровождений. </vt:lpstr>
      <vt:lpstr>30% проконсультированных ВИЧ-инфицированных начали получать антиретровирусную терапию.  </vt:lpstr>
      <vt:lpstr>80% проконсультированных ВИЧ-инфицированных имеют высокую приверженность  к диспансерному наблюдению и антиретровирусной терапии</vt:lpstr>
      <vt:lpstr>Выражаем благодарность за поддержку и надеемся на дальнейшие сотрудничество!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Konstantin Medvedev</dc:creator>
  <cp:lastModifiedBy>Черемискина Надежда Александровна</cp:lastModifiedBy>
  <cp:revision>10</cp:revision>
  <dcterms:created xsi:type="dcterms:W3CDTF">2020-02-09T14:36:46Z</dcterms:created>
  <dcterms:modified xsi:type="dcterms:W3CDTF">2020-02-11T11:02:27Z</dcterms:modified>
</cp:coreProperties>
</file>